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91"/>
  </p:notesMasterIdLst>
  <p:handoutMasterIdLst>
    <p:handoutMasterId r:id="rId92"/>
  </p:handoutMasterIdLst>
  <p:sldIdLst>
    <p:sldId id="669" r:id="rId6"/>
    <p:sldId id="677" r:id="rId7"/>
    <p:sldId id="696" r:id="rId8"/>
    <p:sldId id="712" r:id="rId9"/>
    <p:sldId id="710" r:id="rId10"/>
    <p:sldId id="711" r:id="rId11"/>
    <p:sldId id="709" r:id="rId12"/>
    <p:sldId id="689" r:id="rId13"/>
    <p:sldId id="690" r:id="rId14"/>
    <p:sldId id="636" r:id="rId15"/>
    <p:sldId id="540" r:id="rId16"/>
    <p:sldId id="674" r:id="rId17"/>
    <p:sldId id="631" r:id="rId18"/>
    <p:sldId id="714" r:id="rId19"/>
    <p:sldId id="644" r:id="rId20"/>
    <p:sldId id="649" r:id="rId21"/>
    <p:sldId id="650" r:id="rId22"/>
    <p:sldId id="671" r:id="rId23"/>
    <p:sldId id="672" r:id="rId24"/>
    <p:sldId id="713" r:id="rId25"/>
    <p:sldId id="654" r:id="rId26"/>
    <p:sldId id="716" r:id="rId27"/>
    <p:sldId id="656" r:id="rId28"/>
    <p:sldId id="657" r:id="rId29"/>
    <p:sldId id="715" r:id="rId30"/>
    <p:sldId id="660" r:id="rId31"/>
    <p:sldId id="662" r:id="rId32"/>
    <p:sldId id="717" r:id="rId33"/>
    <p:sldId id="663" r:id="rId34"/>
    <p:sldId id="718" r:id="rId35"/>
    <p:sldId id="668" r:id="rId36"/>
    <p:sldId id="719" r:id="rId37"/>
    <p:sldId id="670" r:id="rId38"/>
    <p:sldId id="720" r:id="rId39"/>
    <p:sldId id="726" r:id="rId40"/>
    <p:sldId id="727" r:id="rId41"/>
    <p:sldId id="665" r:id="rId42"/>
    <p:sldId id="675" r:id="rId43"/>
    <p:sldId id="728" r:id="rId44"/>
    <p:sldId id="676" r:id="rId45"/>
    <p:sldId id="729" r:id="rId46"/>
    <p:sldId id="730" r:id="rId47"/>
    <p:sldId id="678" r:id="rId48"/>
    <p:sldId id="680" r:id="rId49"/>
    <p:sldId id="681" r:id="rId50"/>
    <p:sldId id="721" r:id="rId51"/>
    <p:sldId id="731" r:id="rId52"/>
    <p:sldId id="722" r:id="rId53"/>
    <p:sldId id="723" r:id="rId54"/>
    <p:sldId id="685" r:id="rId55"/>
    <p:sldId id="684" r:id="rId56"/>
    <p:sldId id="724" r:id="rId57"/>
    <p:sldId id="700" r:id="rId58"/>
    <p:sldId id="701" r:id="rId59"/>
    <p:sldId id="702" r:id="rId60"/>
    <p:sldId id="704" r:id="rId61"/>
    <p:sldId id="703" r:id="rId62"/>
    <p:sldId id="705" r:id="rId63"/>
    <p:sldId id="706" r:id="rId64"/>
    <p:sldId id="738" r:id="rId65"/>
    <p:sldId id="739" r:id="rId66"/>
    <p:sldId id="765" r:id="rId67"/>
    <p:sldId id="766" r:id="rId68"/>
    <p:sldId id="775" r:id="rId69"/>
    <p:sldId id="767" r:id="rId70"/>
    <p:sldId id="776" r:id="rId71"/>
    <p:sldId id="762" r:id="rId72"/>
    <p:sldId id="777" r:id="rId73"/>
    <p:sldId id="778" r:id="rId74"/>
    <p:sldId id="779" r:id="rId75"/>
    <p:sldId id="780" r:id="rId76"/>
    <p:sldId id="732" r:id="rId77"/>
    <p:sldId id="737" r:id="rId78"/>
    <p:sldId id="733" r:id="rId79"/>
    <p:sldId id="781" r:id="rId80"/>
    <p:sldId id="735" r:id="rId81"/>
    <p:sldId id="736" r:id="rId82"/>
    <p:sldId id="782" r:id="rId83"/>
    <p:sldId id="783" r:id="rId84"/>
    <p:sldId id="784" r:id="rId85"/>
    <p:sldId id="768" r:id="rId86"/>
    <p:sldId id="769" r:id="rId87"/>
    <p:sldId id="770" r:id="rId88"/>
    <p:sldId id="771" r:id="rId89"/>
    <p:sldId id="785" r:id="rId9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2FBDD5"/>
    <a:srgbClr val="88DAE7"/>
    <a:srgbClr val="E7E7E8"/>
    <a:srgbClr val="4D4D4D"/>
    <a:srgbClr val="4F5683"/>
    <a:srgbClr val="242C65"/>
    <a:srgbClr val="CDD0D1"/>
    <a:srgbClr val="C9CCD7"/>
    <a:srgbClr val="D7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 autoAdjust="0"/>
    <p:restoredTop sz="81571" autoAdjust="0"/>
  </p:normalViewPr>
  <p:slideViewPr>
    <p:cSldViewPr snapToGrid="0">
      <p:cViewPr varScale="1">
        <p:scale>
          <a:sx n="89" d="100"/>
          <a:sy n="89" d="100"/>
        </p:scale>
        <p:origin x="1088" y="176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slide" Target="slides/slide79.xml"/><Relationship Id="rId89" Type="http://schemas.openxmlformats.org/officeDocument/2006/relationships/slide" Target="slides/slide84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2.xml"/><Relationship Id="rId90" Type="http://schemas.openxmlformats.org/officeDocument/2006/relationships/slide" Target="slides/slide85.xml"/><Relationship Id="rId95" Type="http://schemas.openxmlformats.org/officeDocument/2006/relationships/viewProps" Target="viewProps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80" Type="http://schemas.openxmlformats.org/officeDocument/2006/relationships/slide" Target="slides/slide75.xml"/><Relationship Id="rId85" Type="http://schemas.openxmlformats.org/officeDocument/2006/relationships/slide" Target="slides/slide80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slide" Target="slides/slide83.xml"/><Relationship Id="rId91" Type="http://schemas.openxmlformats.org/officeDocument/2006/relationships/notesMaster" Target="notesMasters/notesMaster1.xml"/><Relationship Id="rId9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9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97" Type="http://schemas.openxmlformats.org/officeDocument/2006/relationships/tableStyles" Target="tableStyle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93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6B903C-C19E-4887-A0C3-61A3D0DFE241}" type="doc">
      <dgm:prSet loTypeId="urn:microsoft.com/office/officeart/2005/8/layout/architecture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15674F-FC37-4374-923E-8C575F263A8E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gm:t>
    </dgm:pt>
    <dgm:pt modelId="{D365BEC0-1572-40E1-B76B-36103929157D}" type="parTrans" cxnId="{B3DD0899-7AE0-4BD2-8367-E960F3039A3D}">
      <dgm:prSet/>
      <dgm:spPr/>
      <dgm:t>
        <a:bodyPr/>
        <a:lstStyle/>
        <a:p>
          <a:endParaRPr lang="en-US"/>
        </a:p>
      </dgm:t>
    </dgm:pt>
    <dgm:pt modelId="{68129B64-59D2-41A2-A2C8-E7F7D21D6125}" type="sibTrans" cxnId="{B3DD0899-7AE0-4BD2-8367-E960F3039A3D}">
      <dgm:prSet/>
      <dgm:spPr/>
      <dgm:t>
        <a:bodyPr/>
        <a:lstStyle/>
        <a:p>
          <a:endParaRPr lang="en-US"/>
        </a:p>
      </dgm:t>
    </dgm:pt>
    <dgm:pt modelId="{0E854983-BC6C-4018-972E-87DAACA217DC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gm:t>
    </dgm:pt>
    <dgm:pt modelId="{B27389E9-1F2D-4929-BB1B-5F5D08F530AE}" type="parTrans" cxnId="{E3F48AC4-887A-41CF-8A9A-26A89509E000}">
      <dgm:prSet/>
      <dgm:spPr/>
      <dgm:t>
        <a:bodyPr/>
        <a:lstStyle/>
        <a:p>
          <a:endParaRPr lang="en-US"/>
        </a:p>
      </dgm:t>
    </dgm:pt>
    <dgm:pt modelId="{6CC805F8-5538-4038-98F4-C5CA5DEC8899}" type="sibTrans" cxnId="{E3F48AC4-887A-41CF-8A9A-26A89509E000}">
      <dgm:prSet/>
      <dgm:spPr/>
      <dgm:t>
        <a:bodyPr/>
        <a:lstStyle/>
        <a:p>
          <a:endParaRPr lang="en-US"/>
        </a:p>
      </dgm:t>
    </dgm:pt>
    <dgm:pt modelId="{8486A6D6-B409-40F6-8D3F-F87CCB6028FB}">
      <dgm:prSet/>
      <dgm:spPr/>
      <dgm:t>
        <a:bodyPr/>
        <a:lstStyle/>
        <a:p>
          <a:pPr rtl="0"/>
          <a:r>
            <a:rPr lang="en-US" b="1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  <a:endParaRPr lang="en-US" b="1" dirty="0">
            <a:solidFill>
              <a:schemeClr val="tx1"/>
            </a:solidFill>
            <a:latin typeface="Agency FB" panose="020B0503020202020204" pitchFamily="34" charset="0"/>
          </a:endParaRPr>
        </a:p>
      </dgm:t>
    </dgm:pt>
    <dgm:pt modelId="{551F1100-4A01-43D0-8889-35D795E61835}" type="parTrans" cxnId="{F443BF6A-63C6-40C9-BC64-9BC31145463A}">
      <dgm:prSet/>
      <dgm:spPr/>
      <dgm:t>
        <a:bodyPr/>
        <a:lstStyle/>
        <a:p>
          <a:endParaRPr lang="en-US"/>
        </a:p>
      </dgm:t>
    </dgm:pt>
    <dgm:pt modelId="{D829D089-F776-4099-B317-3195B74F2B98}" type="sibTrans" cxnId="{F443BF6A-63C6-40C9-BC64-9BC31145463A}">
      <dgm:prSet/>
      <dgm:spPr/>
      <dgm:t>
        <a:bodyPr/>
        <a:lstStyle/>
        <a:p>
          <a:endParaRPr lang="en-US"/>
        </a:p>
      </dgm:t>
    </dgm:pt>
    <dgm:pt modelId="{33E23E09-973D-462E-8939-0A2694C2DCF8}" type="pres">
      <dgm:prSet presAssocID="{496B903C-C19E-4887-A0C3-61A3D0DFE24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1EE6849-3306-48B6-BCAE-452A1AF13BFD}" type="pres">
      <dgm:prSet presAssocID="{8215674F-FC37-4374-923E-8C575F263A8E}" presName="vertOne" presStyleCnt="0"/>
      <dgm:spPr/>
    </dgm:pt>
    <dgm:pt modelId="{E8577E19-B0B6-462E-AA96-A3B0600C870E}" type="pres">
      <dgm:prSet presAssocID="{8215674F-FC37-4374-923E-8C575F263A8E}" presName="txOne" presStyleLbl="node0" presStyleIdx="0" presStyleCnt="3">
        <dgm:presLayoutVars>
          <dgm:chPref val="3"/>
        </dgm:presLayoutVars>
      </dgm:prSet>
      <dgm:spPr/>
    </dgm:pt>
    <dgm:pt modelId="{38FC69EB-656B-45C9-B271-E27B30822A14}" type="pres">
      <dgm:prSet presAssocID="{8215674F-FC37-4374-923E-8C575F263A8E}" presName="horzOne" presStyleCnt="0"/>
      <dgm:spPr/>
    </dgm:pt>
    <dgm:pt modelId="{56046922-9361-4098-9242-31E389D18496}" type="pres">
      <dgm:prSet presAssocID="{68129B64-59D2-41A2-A2C8-E7F7D21D6125}" presName="sibSpaceOne" presStyleCnt="0"/>
      <dgm:spPr/>
    </dgm:pt>
    <dgm:pt modelId="{808C4BAB-4F63-4A93-AA24-F4263A55E4C8}" type="pres">
      <dgm:prSet presAssocID="{0E854983-BC6C-4018-972E-87DAACA217DC}" presName="vertOne" presStyleCnt="0"/>
      <dgm:spPr/>
    </dgm:pt>
    <dgm:pt modelId="{C0CE2177-AF09-4CE0-9DC1-E6F90AE543FE}" type="pres">
      <dgm:prSet presAssocID="{0E854983-BC6C-4018-972E-87DAACA217DC}" presName="txOne" presStyleLbl="node0" presStyleIdx="1" presStyleCnt="3">
        <dgm:presLayoutVars>
          <dgm:chPref val="3"/>
        </dgm:presLayoutVars>
      </dgm:prSet>
      <dgm:spPr/>
    </dgm:pt>
    <dgm:pt modelId="{07665AFD-BB05-4AA8-BB6B-816F338C128D}" type="pres">
      <dgm:prSet presAssocID="{0E854983-BC6C-4018-972E-87DAACA217DC}" presName="horzOne" presStyleCnt="0"/>
      <dgm:spPr/>
    </dgm:pt>
    <dgm:pt modelId="{F4760928-9B45-4227-900A-D10A55A8CE53}" type="pres">
      <dgm:prSet presAssocID="{6CC805F8-5538-4038-98F4-C5CA5DEC8899}" presName="sibSpaceOne" presStyleCnt="0"/>
      <dgm:spPr/>
    </dgm:pt>
    <dgm:pt modelId="{10EC67E8-B79A-4B86-ACA5-8DEF455BCD28}" type="pres">
      <dgm:prSet presAssocID="{8486A6D6-B409-40F6-8D3F-F87CCB6028FB}" presName="vertOne" presStyleCnt="0"/>
      <dgm:spPr/>
    </dgm:pt>
    <dgm:pt modelId="{211AA934-91E8-4CF0-85E6-C81857E22141}" type="pres">
      <dgm:prSet presAssocID="{8486A6D6-B409-40F6-8D3F-F87CCB6028FB}" presName="txOne" presStyleLbl="node0" presStyleIdx="2" presStyleCnt="3">
        <dgm:presLayoutVars>
          <dgm:chPref val="3"/>
        </dgm:presLayoutVars>
      </dgm:prSet>
      <dgm:spPr/>
    </dgm:pt>
    <dgm:pt modelId="{1E5D78E4-BEA1-4CED-B722-6F3733970578}" type="pres">
      <dgm:prSet presAssocID="{8486A6D6-B409-40F6-8D3F-F87CCB6028FB}" presName="horzOne" presStyleCnt="0"/>
      <dgm:spPr/>
    </dgm:pt>
  </dgm:ptLst>
  <dgm:cxnLst>
    <dgm:cxn modelId="{077B8402-63C6-4FFE-BC14-45D586F118BD}" type="presOf" srcId="{496B903C-C19E-4887-A0C3-61A3D0DFE241}" destId="{33E23E09-973D-462E-8939-0A2694C2DCF8}" srcOrd="0" destOrd="0" presId="urn:microsoft.com/office/officeart/2005/8/layout/architecture"/>
    <dgm:cxn modelId="{76D11210-528B-41FD-9AF3-BFB00A6DA9C5}" type="presOf" srcId="{8215674F-FC37-4374-923E-8C575F263A8E}" destId="{E8577E19-B0B6-462E-AA96-A3B0600C870E}" srcOrd="0" destOrd="0" presId="urn:microsoft.com/office/officeart/2005/8/layout/architecture"/>
    <dgm:cxn modelId="{F443BF6A-63C6-40C9-BC64-9BC31145463A}" srcId="{496B903C-C19E-4887-A0C3-61A3D0DFE241}" destId="{8486A6D6-B409-40F6-8D3F-F87CCB6028FB}" srcOrd="2" destOrd="0" parTransId="{551F1100-4A01-43D0-8889-35D795E61835}" sibTransId="{D829D089-F776-4099-B317-3195B74F2B98}"/>
    <dgm:cxn modelId="{B3DD0899-7AE0-4BD2-8367-E960F3039A3D}" srcId="{496B903C-C19E-4887-A0C3-61A3D0DFE241}" destId="{8215674F-FC37-4374-923E-8C575F263A8E}" srcOrd="0" destOrd="0" parTransId="{D365BEC0-1572-40E1-B76B-36103929157D}" sibTransId="{68129B64-59D2-41A2-A2C8-E7F7D21D6125}"/>
    <dgm:cxn modelId="{E3F48AC4-887A-41CF-8A9A-26A89509E000}" srcId="{496B903C-C19E-4887-A0C3-61A3D0DFE241}" destId="{0E854983-BC6C-4018-972E-87DAACA217DC}" srcOrd="1" destOrd="0" parTransId="{B27389E9-1F2D-4929-BB1B-5F5D08F530AE}" sibTransId="{6CC805F8-5538-4038-98F4-C5CA5DEC8899}"/>
    <dgm:cxn modelId="{051BCCCB-B487-4029-8B7A-A1BB1D61243A}" type="presOf" srcId="{0E854983-BC6C-4018-972E-87DAACA217DC}" destId="{C0CE2177-AF09-4CE0-9DC1-E6F90AE543FE}" srcOrd="0" destOrd="0" presId="urn:microsoft.com/office/officeart/2005/8/layout/architecture"/>
    <dgm:cxn modelId="{1F1668F4-1F12-4FFD-BE56-AA0B57FAFE15}" type="presOf" srcId="{8486A6D6-B409-40F6-8D3F-F87CCB6028FB}" destId="{211AA934-91E8-4CF0-85E6-C81857E22141}" srcOrd="0" destOrd="0" presId="urn:microsoft.com/office/officeart/2005/8/layout/architecture"/>
    <dgm:cxn modelId="{492BFC75-B6CE-4912-A7A0-79B1B4A53E9F}" type="presParOf" srcId="{33E23E09-973D-462E-8939-0A2694C2DCF8}" destId="{41EE6849-3306-48B6-BCAE-452A1AF13BFD}" srcOrd="0" destOrd="0" presId="urn:microsoft.com/office/officeart/2005/8/layout/architecture"/>
    <dgm:cxn modelId="{B7C61ECE-83DE-4D74-A1AF-A1B530A7D6F0}" type="presParOf" srcId="{41EE6849-3306-48B6-BCAE-452A1AF13BFD}" destId="{E8577E19-B0B6-462E-AA96-A3B0600C870E}" srcOrd="0" destOrd="0" presId="urn:microsoft.com/office/officeart/2005/8/layout/architecture"/>
    <dgm:cxn modelId="{0930D551-20A7-4AE1-A10F-AFF7B7B93597}" type="presParOf" srcId="{41EE6849-3306-48B6-BCAE-452A1AF13BFD}" destId="{38FC69EB-656B-45C9-B271-E27B30822A14}" srcOrd="1" destOrd="0" presId="urn:microsoft.com/office/officeart/2005/8/layout/architecture"/>
    <dgm:cxn modelId="{9B283826-FF9F-440E-A74B-6888DFFBDDF0}" type="presParOf" srcId="{33E23E09-973D-462E-8939-0A2694C2DCF8}" destId="{56046922-9361-4098-9242-31E389D18496}" srcOrd="1" destOrd="0" presId="urn:microsoft.com/office/officeart/2005/8/layout/architecture"/>
    <dgm:cxn modelId="{934DF467-72AF-4552-B112-04F3D5D33415}" type="presParOf" srcId="{33E23E09-973D-462E-8939-0A2694C2DCF8}" destId="{808C4BAB-4F63-4A93-AA24-F4263A55E4C8}" srcOrd="2" destOrd="0" presId="urn:microsoft.com/office/officeart/2005/8/layout/architecture"/>
    <dgm:cxn modelId="{31201FC7-9353-4F8A-93AF-AD631C2581D8}" type="presParOf" srcId="{808C4BAB-4F63-4A93-AA24-F4263A55E4C8}" destId="{C0CE2177-AF09-4CE0-9DC1-E6F90AE543FE}" srcOrd="0" destOrd="0" presId="urn:microsoft.com/office/officeart/2005/8/layout/architecture"/>
    <dgm:cxn modelId="{B4E16055-7496-4C75-A7C4-E17F305740D1}" type="presParOf" srcId="{808C4BAB-4F63-4A93-AA24-F4263A55E4C8}" destId="{07665AFD-BB05-4AA8-BB6B-816F338C128D}" srcOrd="1" destOrd="0" presId="urn:microsoft.com/office/officeart/2005/8/layout/architecture"/>
    <dgm:cxn modelId="{7822EF42-8DC8-4ED9-9789-67B38E8F459F}" type="presParOf" srcId="{33E23E09-973D-462E-8939-0A2694C2DCF8}" destId="{F4760928-9B45-4227-900A-D10A55A8CE53}" srcOrd="3" destOrd="0" presId="urn:microsoft.com/office/officeart/2005/8/layout/architecture"/>
    <dgm:cxn modelId="{C320DF25-2A4F-414C-9A78-F5FF71EBB836}" type="presParOf" srcId="{33E23E09-973D-462E-8939-0A2694C2DCF8}" destId="{10EC67E8-B79A-4B86-ACA5-8DEF455BCD28}" srcOrd="4" destOrd="0" presId="urn:microsoft.com/office/officeart/2005/8/layout/architecture"/>
    <dgm:cxn modelId="{E0204B6B-4E9D-4657-8463-D5DC4EF13E1A}" type="presParOf" srcId="{10EC67E8-B79A-4B86-ACA5-8DEF455BCD28}" destId="{211AA934-91E8-4CF0-85E6-C81857E22141}" srcOrd="0" destOrd="0" presId="urn:microsoft.com/office/officeart/2005/8/layout/architecture"/>
    <dgm:cxn modelId="{3F0982C6-4CC0-4E7C-B05B-1F0B21D2974E}" type="presParOf" srcId="{10EC67E8-B79A-4B86-ACA5-8DEF455BCD28}" destId="{1E5D78E4-BEA1-4CED-B722-6F373397057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6B903C-C19E-4887-A0C3-61A3D0DFE241}" type="doc">
      <dgm:prSet loTypeId="urn:microsoft.com/office/officeart/2005/8/layout/architecture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215674F-FC37-4374-923E-8C575F263A8E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</a:p>
      </dgm:t>
    </dgm:pt>
    <dgm:pt modelId="{D365BEC0-1572-40E1-B76B-36103929157D}" type="parTrans" cxnId="{B3DD0899-7AE0-4BD2-8367-E960F3039A3D}">
      <dgm:prSet/>
      <dgm:spPr/>
      <dgm:t>
        <a:bodyPr/>
        <a:lstStyle/>
        <a:p>
          <a:endParaRPr lang="en-US"/>
        </a:p>
      </dgm:t>
    </dgm:pt>
    <dgm:pt modelId="{68129B64-59D2-41A2-A2C8-E7F7D21D6125}" type="sibTrans" cxnId="{B3DD0899-7AE0-4BD2-8367-E960F3039A3D}">
      <dgm:prSet/>
      <dgm:spPr/>
      <dgm:t>
        <a:bodyPr/>
        <a:lstStyle/>
        <a:p>
          <a:endParaRPr lang="en-US"/>
        </a:p>
      </dgm:t>
    </dgm:pt>
    <dgm:pt modelId="{0E854983-BC6C-4018-972E-87DAACA217DC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dirty="0"/>
        </a:p>
      </dgm:t>
    </dgm:pt>
    <dgm:pt modelId="{B27389E9-1F2D-4929-BB1B-5F5D08F530AE}" type="parTrans" cxnId="{E3F48AC4-887A-41CF-8A9A-26A89509E000}">
      <dgm:prSet/>
      <dgm:spPr/>
      <dgm:t>
        <a:bodyPr/>
        <a:lstStyle/>
        <a:p>
          <a:endParaRPr lang="en-US"/>
        </a:p>
      </dgm:t>
    </dgm:pt>
    <dgm:pt modelId="{6CC805F8-5538-4038-98F4-C5CA5DEC8899}" type="sibTrans" cxnId="{E3F48AC4-887A-41CF-8A9A-26A89509E000}">
      <dgm:prSet/>
      <dgm:spPr/>
      <dgm:t>
        <a:bodyPr/>
        <a:lstStyle/>
        <a:p>
          <a:endParaRPr lang="en-US"/>
        </a:p>
      </dgm:t>
    </dgm:pt>
    <dgm:pt modelId="{8486A6D6-B409-40F6-8D3F-F87CCB6028FB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dirty="0"/>
        </a:p>
      </dgm:t>
    </dgm:pt>
    <dgm:pt modelId="{551F1100-4A01-43D0-8889-35D795E61835}" type="parTrans" cxnId="{F443BF6A-63C6-40C9-BC64-9BC31145463A}">
      <dgm:prSet/>
      <dgm:spPr/>
      <dgm:t>
        <a:bodyPr/>
        <a:lstStyle/>
        <a:p>
          <a:endParaRPr lang="en-US"/>
        </a:p>
      </dgm:t>
    </dgm:pt>
    <dgm:pt modelId="{D829D089-F776-4099-B317-3195B74F2B98}" type="sibTrans" cxnId="{F443BF6A-63C6-40C9-BC64-9BC31145463A}">
      <dgm:prSet/>
      <dgm:spPr/>
      <dgm:t>
        <a:bodyPr/>
        <a:lstStyle/>
        <a:p>
          <a:endParaRPr lang="en-US"/>
        </a:p>
      </dgm:t>
    </dgm:pt>
    <dgm:pt modelId="{33E23E09-973D-462E-8939-0A2694C2DCF8}" type="pres">
      <dgm:prSet presAssocID="{496B903C-C19E-4887-A0C3-61A3D0DFE24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1EE6849-3306-48B6-BCAE-452A1AF13BFD}" type="pres">
      <dgm:prSet presAssocID="{8215674F-FC37-4374-923E-8C575F263A8E}" presName="vertOne" presStyleCnt="0"/>
      <dgm:spPr/>
    </dgm:pt>
    <dgm:pt modelId="{E8577E19-B0B6-462E-AA96-A3B0600C870E}" type="pres">
      <dgm:prSet presAssocID="{8215674F-FC37-4374-923E-8C575F263A8E}" presName="txOne" presStyleLbl="node0" presStyleIdx="0" presStyleCnt="3">
        <dgm:presLayoutVars>
          <dgm:chPref val="3"/>
        </dgm:presLayoutVars>
      </dgm:prSet>
      <dgm:spPr/>
    </dgm:pt>
    <dgm:pt modelId="{38FC69EB-656B-45C9-B271-E27B30822A14}" type="pres">
      <dgm:prSet presAssocID="{8215674F-FC37-4374-923E-8C575F263A8E}" presName="horzOne" presStyleCnt="0"/>
      <dgm:spPr/>
    </dgm:pt>
    <dgm:pt modelId="{56046922-9361-4098-9242-31E389D18496}" type="pres">
      <dgm:prSet presAssocID="{68129B64-59D2-41A2-A2C8-E7F7D21D6125}" presName="sibSpaceOne" presStyleCnt="0"/>
      <dgm:spPr/>
    </dgm:pt>
    <dgm:pt modelId="{808C4BAB-4F63-4A93-AA24-F4263A55E4C8}" type="pres">
      <dgm:prSet presAssocID="{0E854983-BC6C-4018-972E-87DAACA217DC}" presName="vertOne" presStyleCnt="0"/>
      <dgm:spPr/>
    </dgm:pt>
    <dgm:pt modelId="{C0CE2177-AF09-4CE0-9DC1-E6F90AE543FE}" type="pres">
      <dgm:prSet presAssocID="{0E854983-BC6C-4018-972E-87DAACA217DC}" presName="txOne" presStyleLbl="node0" presStyleIdx="1" presStyleCnt="3">
        <dgm:presLayoutVars>
          <dgm:chPref val="3"/>
        </dgm:presLayoutVars>
      </dgm:prSet>
      <dgm:spPr/>
    </dgm:pt>
    <dgm:pt modelId="{07665AFD-BB05-4AA8-BB6B-816F338C128D}" type="pres">
      <dgm:prSet presAssocID="{0E854983-BC6C-4018-972E-87DAACA217DC}" presName="horzOne" presStyleCnt="0"/>
      <dgm:spPr/>
    </dgm:pt>
    <dgm:pt modelId="{F4760928-9B45-4227-900A-D10A55A8CE53}" type="pres">
      <dgm:prSet presAssocID="{6CC805F8-5538-4038-98F4-C5CA5DEC8899}" presName="sibSpaceOne" presStyleCnt="0"/>
      <dgm:spPr/>
    </dgm:pt>
    <dgm:pt modelId="{10EC67E8-B79A-4B86-ACA5-8DEF455BCD28}" type="pres">
      <dgm:prSet presAssocID="{8486A6D6-B409-40F6-8D3F-F87CCB6028FB}" presName="vertOne" presStyleCnt="0"/>
      <dgm:spPr/>
    </dgm:pt>
    <dgm:pt modelId="{211AA934-91E8-4CF0-85E6-C81857E22141}" type="pres">
      <dgm:prSet presAssocID="{8486A6D6-B409-40F6-8D3F-F87CCB6028FB}" presName="txOne" presStyleLbl="node0" presStyleIdx="2" presStyleCnt="3">
        <dgm:presLayoutVars>
          <dgm:chPref val="3"/>
        </dgm:presLayoutVars>
      </dgm:prSet>
      <dgm:spPr/>
    </dgm:pt>
    <dgm:pt modelId="{1E5D78E4-BEA1-4CED-B722-6F3733970578}" type="pres">
      <dgm:prSet presAssocID="{8486A6D6-B409-40F6-8D3F-F87CCB6028FB}" presName="horzOne" presStyleCnt="0"/>
      <dgm:spPr/>
    </dgm:pt>
  </dgm:ptLst>
  <dgm:cxnLst>
    <dgm:cxn modelId="{2BB14C21-61C7-4A82-B7B6-AC605F365517}" type="presOf" srcId="{496B903C-C19E-4887-A0C3-61A3D0DFE241}" destId="{33E23E09-973D-462E-8939-0A2694C2DCF8}" srcOrd="0" destOrd="0" presId="urn:microsoft.com/office/officeart/2005/8/layout/architecture"/>
    <dgm:cxn modelId="{99739856-5CD2-48EB-A206-74936500A8CC}" type="presOf" srcId="{8486A6D6-B409-40F6-8D3F-F87CCB6028FB}" destId="{211AA934-91E8-4CF0-85E6-C81857E22141}" srcOrd="0" destOrd="0" presId="urn:microsoft.com/office/officeart/2005/8/layout/architecture"/>
    <dgm:cxn modelId="{F443BF6A-63C6-40C9-BC64-9BC31145463A}" srcId="{496B903C-C19E-4887-A0C3-61A3D0DFE241}" destId="{8486A6D6-B409-40F6-8D3F-F87CCB6028FB}" srcOrd="2" destOrd="0" parTransId="{551F1100-4A01-43D0-8889-35D795E61835}" sibTransId="{D829D089-F776-4099-B317-3195B74F2B98}"/>
    <dgm:cxn modelId="{03FDCA71-F736-4011-93C8-9B14AB590203}" type="presOf" srcId="{0E854983-BC6C-4018-972E-87DAACA217DC}" destId="{C0CE2177-AF09-4CE0-9DC1-E6F90AE543FE}" srcOrd="0" destOrd="0" presId="urn:microsoft.com/office/officeart/2005/8/layout/architecture"/>
    <dgm:cxn modelId="{B48D7985-6A9C-44C9-8D77-915116BD0441}" type="presOf" srcId="{8215674F-FC37-4374-923E-8C575F263A8E}" destId="{E8577E19-B0B6-462E-AA96-A3B0600C870E}" srcOrd="0" destOrd="0" presId="urn:microsoft.com/office/officeart/2005/8/layout/architecture"/>
    <dgm:cxn modelId="{B3DD0899-7AE0-4BD2-8367-E960F3039A3D}" srcId="{496B903C-C19E-4887-A0C3-61A3D0DFE241}" destId="{8215674F-FC37-4374-923E-8C575F263A8E}" srcOrd="0" destOrd="0" parTransId="{D365BEC0-1572-40E1-B76B-36103929157D}" sibTransId="{68129B64-59D2-41A2-A2C8-E7F7D21D6125}"/>
    <dgm:cxn modelId="{E3F48AC4-887A-41CF-8A9A-26A89509E000}" srcId="{496B903C-C19E-4887-A0C3-61A3D0DFE241}" destId="{0E854983-BC6C-4018-972E-87DAACA217DC}" srcOrd="1" destOrd="0" parTransId="{B27389E9-1F2D-4929-BB1B-5F5D08F530AE}" sibTransId="{6CC805F8-5538-4038-98F4-C5CA5DEC8899}"/>
    <dgm:cxn modelId="{21670396-0AC9-4684-960F-A9AB493444B3}" type="presParOf" srcId="{33E23E09-973D-462E-8939-0A2694C2DCF8}" destId="{41EE6849-3306-48B6-BCAE-452A1AF13BFD}" srcOrd="0" destOrd="0" presId="urn:microsoft.com/office/officeart/2005/8/layout/architecture"/>
    <dgm:cxn modelId="{692181F2-F50B-43F6-940B-4B802552BF1A}" type="presParOf" srcId="{41EE6849-3306-48B6-BCAE-452A1AF13BFD}" destId="{E8577E19-B0B6-462E-AA96-A3B0600C870E}" srcOrd="0" destOrd="0" presId="urn:microsoft.com/office/officeart/2005/8/layout/architecture"/>
    <dgm:cxn modelId="{67E9549F-238E-4080-B091-0A40BC765B85}" type="presParOf" srcId="{41EE6849-3306-48B6-BCAE-452A1AF13BFD}" destId="{38FC69EB-656B-45C9-B271-E27B30822A14}" srcOrd="1" destOrd="0" presId="urn:microsoft.com/office/officeart/2005/8/layout/architecture"/>
    <dgm:cxn modelId="{F1CA6926-E5DA-4E2E-987D-2F7248902C23}" type="presParOf" srcId="{33E23E09-973D-462E-8939-0A2694C2DCF8}" destId="{56046922-9361-4098-9242-31E389D18496}" srcOrd="1" destOrd="0" presId="urn:microsoft.com/office/officeart/2005/8/layout/architecture"/>
    <dgm:cxn modelId="{FF6EF3BD-0367-495A-9924-AF16D81E3BF8}" type="presParOf" srcId="{33E23E09-973D-462E-8939-0A2694C2DCF8}" destId="{808C4BAB-4F63-4A93-AA24-F4263A55E4C8}" srcOrd="2" destOrd="0" presId="urn:microsoft.com/office/officeart/2005/8/layout/architecture"/>
    <dgm:cxn modelId="{2002A979-3624-439E-8540-75CCA7490BB1}" type="presParOf" srcId="{808C4BAB-4F63-4A93-AA24-F4263A55E4C8}" destId="{C0CE2177-AF09-4CE0-9DC1-E6F90AE543FE}" srcOrd="0" destOrd="0" presId="urn:microsoft.com/office/officeart/2005/8/layout/architecture"/>
    <dgm:cxn modelId="{98DD7BFF-80AD-4809-BC26-7971913C65EA}" type="presParOf" srcId="{808C4BAB-4F63-4A93-AA24-F4263A55E4C8}" destId="{07665AFD-BB05-4AA8-BB6B-816F338C128D}" srcOrd="1" destOrd="0" presId="urn:microsoft.com/office/officeart/2005/8/layout/architecture"/>
    <dgm:cxn modelId="{9F14AFE5-46B4-4733-8CA7-8036BCD0E55D}" type="presParOf" srcId="{33E23E09-973D-462E-8939-0A2694C2DCF8}" destId="{F4760928-9B45-4227-900A-D10A55A8CE53}" srcOrd="3" destOrd="0" presId="urn:microsoft.com/office/officeart/2005/8/layout/architecture"/>
    <dgm:cxn modelId="{C24D5E88-1387-473D-A65A-B1E772CEC0A1}" type="presParOf" srcId="{33E23E09-973D-462E-8939-0A2694C2DCF8}" destId="{10EC67E8-B79A-4B86-ACA5-8DEF455BCD28}" srcOrd="4" destOrd="0" presId="urn:microsoft.com/office/officeart/2005/8/layout/architecture"/>
    <dgm:cxn modelId="{ADF98D07-BEF2-49D2-8971-1AE785C175F4}" type="presParOf" srcId="{10EC67E8-B79A-4B86-ACA5-8DEF455BCD28}" destId="{211AA934-91E8-4CF0-85E6-C81857E22141}" srcOrd="0" destOrd="0" presId="urn:microsoft.com/office/officeart/2005/8/layout/architecture"/>
    <dgm:cxn modelId="{0E9D7618-F713-4ABA-A758-9332DB5DF687}" type="presParOf" srcId="{10EC67E8-B79A-4B86-ACA5-8DEF455BCD28}" destId="{1E5D78E4-BEA1-4CED-B722-6F373397057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6B903C-C19E-4887-A0C3-61A3D0DFE241}" type="doc">
      <dgm:prSet loTypeId="urn:microsoft.com/office/officeart/2005/8/layout/architecture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15674F-FC37-4374-923E-8C575F263A8E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gm:t>
    </dgm:pt>
    <dgm:pt modelId="{D365BEC0-1572-40E1-B76B-36103929157D}" type="parTrans" cxnId="{B3DD0899-7AE0-4BD2-8367-E960F3039A3D}">
      <dgm:prSet/>
      <dgm:spPr/>
      <dgm:t>
        <a:bodyPr/>
        <a:lstStyle/>
        <a:p>
          <a:endParaRPr lang="en-US"/>
        </a:p>
      </dgm:t>
    </dgm:pt>
    <dgm:pt modelId="{68129B64-59D2-41A2-A2C8-E7F7D21D6125}" type="sibTrans" cxnId="{B3DD0899-7AE0-4BD2-8367-E960F3039A3D}">
      <dgm:prSet/>
      <dgm:spPr/>
      <dgm:t>
        <a:bodyPr/>
        <a:lstStyle/>
        <a:p>
          <a:endParaRPr lang="en-US"/>
        </a:p>
      </dgm:t>
    </dgm:pt>
    <dgm:pt modelId="{0E854983-BC6C-4018-972E-87DAACA217DC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gm:t>
    </dgm:pt>
    <dgm:pt modelId="{B27389E9-1F2D-4929-BB1B-5F5D08F530AE}" type="parTrans" cxnId="{E3F48AC4-887A-41CF-8A9A-26A89509E000}">
      <dgm:prSet/>
      <dgm:spPr/>
      <dgm:t>
        <a:bodyPr/>
        <a:lstStyle/>
        <a:p>
          <a:endParaRPr lang="en-US"/>
        </a:p>
      </dgm:t>
    </dgm:pt>
    <dgm:pt modelId="{6CC805F8-5538-4038-98F4-C5CA5DEC8899}" type="sibTrans" cxnId="{E3F48AC4-887A-41CF-8A9A-26A89509E000}">
      <dgm:prSet/>
      <dgm:spPr/>
      <dgm:t>
        <a:bodyPr/>
        <a:lstStyle/>
        <a:p>
          <a:endParaRPr lang="en-US"/>
        </a:p>
      </dgm:t>
    </dgm:pt>
    <dgm:pt modelId="{8486A6D6-B409-40F6-8D3F-F87CCB6028FB}">
      <dgm:prSet/>
      <dgm:spPr/>
      <dgm:t>
        <a:bodyPr/>
        <a:lstStyle/>
        <a:p>
          <a:pPr rtl="0"/>
          <a:r>
            <a:rPr lang="en-US" b="1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  <a:endParaRPr lang="en-US" b="1" dirty="0">
            <a:solidFill>
              <a:schemeClr val="tx1"/>
            </a:solidFill>
            <a:latin typeface="Agency FB" panose="020B0503020202020204" pitchFamily="34" charset="0"/>
          </a:endParaRPr>
        </a:p>
      </dgm:t>
    </dgm:pt>
    <dgm:pt modelId="{551F1100-4A01-43D0-8889-35D795E61835}" type="parTrans" cxnId="{F443BF6A-63C6-40C9-BC64-9BC31145463A}">
      <dgm:prSet/>
      <dgm:spPr/>
      <dgm:t>
        <a:bodyPr/>
        <a:lstStyle/>
        <a:p>
          <a:endParaRPr lang="en-US"/>
        </a:p>
      </dgm:t>
    </dgm:pt>
    <dgm:pt modelId="{D829D089-F776-4099-B317-3195B74F2B98}" type="sibTrans" cxnId="{F443BF6A-63C6-40C9-BC64-9BC31145463A}">
      <dgm:prSet/>
      <dgm:spPr/>
      <dgm:t>
        <a:bodyPr/>
        <a:lstStyle/>
        <a:p>
          <a:endParaRPr lang="en-US"/>
        </a:p>
      </dgm:t>
    </dgm:pt>
    <dgm:pt modelId="{33E23E09-973D-462E-8939-0A2694C2DCF8}" type="pres">
      <dgm:prSet presAssocID="{496B903C-C19E-4887-A0C3-61A3D0DFE24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1EE6849-3306-48B6-BCAE-452A1AF13BFD}" type="pres">
      <dgm:prSet presAssocID="{8215674F-FC37-4374-923E-8C575F263A8E}" presName="vertOne" presStyleCnt="0"/>
      <dgm:spPr/>
    </dgm:pt>
    <dgm:pt modelId="{E8577E19-B0B6-462E-AA96-A3B0600C870E}" type="pres">
      <dgm:prSet presAssocID="{8215674F-FC37-4374-923E-8C575F263A8E}" presName="txOne" presStyleLbl="node0" presStyleIdx="0" presStyleCnt="3">
        <dgm:presLayoutVars>
          <dgm:chPref val="3"/>
        </dgm:presLayoutVars>
      </dgm:prSet>
      <dgm:spPr/>
    </dgm:pt>
    <dgm:pt modelId="{38FC69EB-656B-45C9-B271-E27B30822A14}" type="pres">
      <dgm:prSet presAssocID="{8215674F-FC37-4374-923E-8C575F263A8E}" presName="horzOne" presStyleCnt="0"/>
      <dgm:spPr/>
    </dgm:pt>
    <dgm:pt modelId="{56046922-9361-4098-9242-31E389D18496}" type="pres">
      <dgm:prSet presAssocID="{68129B64-59D2-41A2-A2C8-E7F7D21D6125}" presName="sibSpaceOne" presStyleCnt="0"/>
      <dgm:spPr/>
    </dgm:pt>
    <dgm:pt modelId="{808C4BAB-4F63-4A93-AA24-F4263A55E4C8}" type="pres">
      <dgm:prSet presAssocID="{0E854983-BC6C-4018-972E-87DAACA217DC}" presName="vertOne" presStyleCnt="0"/>
      <dgm:spPr/>
    </dgm:pt>
    <dgm:pt modelId="{C0CE2177-AF09-4CE0-9DC1-E6F90AE543FE}" type="pres">
      <dgm:prSet presAssocID="{0E854983-BC6C-4018-972E-87DAACA217DC}" presName="txOne" presStyleLbl="node0" presStyleIdx="1" presStyleCnt="3">
        <dgm:presLayoutVars>
          <dgm:chPref val="3"/>
        </dgm:presLayoutVars>
      </dgm:prSet>
      <dgm:spPr/>
    </dgm:pt>
    <dgm:pt modelId="{07665AFD-BB05-4AA8-BB6B-816F338C128D}" type="pres">
      <dgm:prSet presAssocID="{0E854983-BC6C-4018-972E-87DAACA217DC}" presName="horzOne" presStyleCnt="0"/>
      <dgm:spPr/>
    </dgm:pt>
    <dgm:pt modelId="{F4760928-9B45-4227-900A-D10A55A8CE53}" type="pres">
      <dgm:prSet presAssocID="{6CC805F8-5538-4038-98F4-C5CA5DEC8899}" presName="sibSpaceOne" presStyleCnt="0"/>
      <dgm:spPr/>
    </dgm:pt>
    <dgm:pt modelId="{10EC67E8-B79A-4B86-ACA5-8DEF455BCD28}" type="pres">
      <dgm:prSet presAssocID="{8486A6D6-B409-40F6-8D3F-F87CCB6028FB}" presName="vertOne" presStyleCnt="0"/>
      <dgm:spPr/>
    </dgm:pt>
    <dgm:pt modelId="{211AA934-91E8-4CF0-85E6-C81857E22141}" type="pres">
      <dgm:prSet presAssocID="{8486A6D6-B409-40F6-8D3F-F87CCB6028FB}" presName="txOne" presStyleLbl="node0" presStyleIdx="2" presStyleCnt="3">
        <dgm:presLayoutVars>
          <dgm:chPref val="3"/>
        </dgm:presLayoutVars>
      </dgm:prSet>
      <dgm:spPr/>
    </dgm:pt>
    <dgm:pt modelId="{1E5D78E4-BEA1-4CED-B722-6F3733970578}" type="pres">
      <dgm:prSet presAssocID="{8486A6D6-B409-40F6-8D3F-F87CCB6028FB}" presName="horzOne" presStyleCnt="0"/>
      <dgm:spPr/>
    </dgm:pt>
  </dgm:ptLst>
  <dgm:cxnLst>
    <dgm:cxn modelId="{077B8402-63C6-4FFE-BC14-45D586F118BD}" type="presOf" srcId="{496B903C-C19E-4887-A0C3-61A3D0DFE241}" destId="{33E23E09-973D-462E-8939-0A2694C2DCF8}" srcOrd="0" destOrd="0" presId="urn:microsoft.com/office/officeart/2005/8/layout/architecture"/>
    <dgm:cxn modelId="{76D11210-528B-41FD-9AF3-BFB00A6DA9C5}" type="presOf" srcId="{8215674F-FC37-4374-923E-8C575F263A8E}" destId="{E8577E19-B0B6-462E-AA96-A3B0600C870E}" srcOrd="0" destOrd="0" presId="urn:microsoft.com/office/officeart/2005/8/layout/architecture"/>
    <dgm:cxn modelId="{F443BF6A-63C6-40C9-BC64-9BC31145463A}" srcId="{496B903C-C19E-4887-A0C3-61A3D0DFE241}" destId="{8486A6D6-B409-40F6-8D3F-F87CCB6028FB}" srcOrd="2" destOrd="0" parTransId="{551F1100-4A01-43D0-8889-35D795E61835}" sibTransId="{D829D089-F776-4099-B317-3195B74F2B98}"/>
    <dgm:cxn modelId="{B3DD0899-7AE0-4BD2-8367-E960F3039A3D}" srcId="{496B903C-C19E-4887-A0C3-61A3D0DFE241}" destId="{8215674F-FC37-4374-923E-8C575F263A8E}" srcOrd="0" destOrd="0" parTransId="{D365BEC0-1572-40E1-B76B-36103929157D}" sibTransId="{68129B64-59D2-41A2-A2C8-E7F7D21D6125}"/>
    <dgm:cxn modelId="{E3F48AC4-887A-41CF-8A9A-26A89509E000}" srcId="{496B903C-C19E-4887-A0C3-61A3D0DFE241}" destId="{0E854983-BC6C-4018-972E-87DAACA217DC}" srcOrd="1" destOrd="0" parTransId="{B27389E9-1F2D-4929-BB1B-5F5D08F530AE}" sibTransId="{6CC805F8-5538-4038-98F4-C5CA5DEC8899}"/>
    <dgm:cxn modelId="{051BCCCB-B487-4029-8B7A-A1BB1D61243A}" type="presOf" srcId="{0E854983-BC6C-4018-972E-87DAACA217DC}" destId="{C0CE2177-AF09-4CE0-9DC1-E6F90AE543FE}" srcOrd="0" destOrd="0" presId="urn:microsoft.com/office/officeart/2005/8/layout/architecture"/>
    <dgm:cxn modelId="{1F1668F4-1F12-4FFD-BE56-AA0B57FAFE15}" type="presOf" srcId="{8486A6D6-B409-40F6-8D3F-F87CCB6028FB}" destId="{211AA934-91E8-4CF0-85E6-C81857E22141}" srcOrd="0" destOrd="0" presId="urn:microsoft.com/office/officeart/2005/8/layout/architecture"/>
    <dgm:cxn modelId="{492BFC75-B6CE-4912-A7A0-79B1B4A53E9F}" type="presParOf" srcId="{33E23E09-973D-462E-8939-0A2694C2DCF8}" destId="{41EE6849-3306-48B6-BCAE-452A1AF13BFD}" srcOrd="0" destOrd="0" presId="urn:microsoft.com/office/officeart/2005/8/layout/architecture"/>
    <dgm:cxn modelId="{B7C61ECE-83DE-4D74-A1AF-A1B530A7D6F0}" type="presParOf" srcId="{41EE6849-3306-48B6-BCAE-452A1AF13BFD}" destId="{E8577E19-B0B6-462E-AA96-A3B0600C870E}" srcOrd="0" destOrd="0" presId="urn:microsoft.com/office/officeart/2005/8/layout/architecture"/>
    <dgm:cxn modelId="{0930D551-20A7-4AE1-A10F-AFF7B7B93597}" type="presParOf" srcId="{41EE6849-3306-48B6-BCAE-452A1AF13BFD}" destId="{38FC69EB-656B-45C9-B271-E27B30822A14}" srcOrd="1" destOrd="0" presId="urn:microsoft.com/office/officeart/2005/8/layout/architecture"/>
    <dgm:cxn modelId="{9B283826-FF9F-440E-A74B-6888DFFBDDF0}" type="presParOf" srcId="{33E23E09-973D-462E-8939-0A2694C2DCF8}" destId="{56046922-9361-4098-9242-31E389D18496}" srcOrd="1" destOrd="0" presId="urn:microsoft.com/office/officeart/2005/8/layout/architecture"/>
    <dgm:cxn modelId="{934DF467-72AF-4552-B112-04F3D5D33415}" type="presParOf" srcId="{33E23E09-973D-462E-8939-0A2694C2DCF8}" destId="{808C4BAB-4F63-4A93-AA24-F4263A55E4C8}" srcOrd="2" destOrd="0" presId="urn:microsoft.com/office/officeart/2005/8/layout/architecture"/>
    <dgm:cxn modelId="{31201FC7-9353-4F8A-93AF-AD631C2581D8}" type="presParOf" srcId="{808C4BAB-4F63-4A93-AA24-F4263A55E4C8}" destId="{C0CE2177-AF09-4CE0-9DC1-E6F90AE543FE}" srcOrd="0" destOrd="0" presId="urn:microsoft.com/office/officeart/2005/8/layout/architecture"/>
    <dgm:cxn modelId="{B4E16055-7496-4C75-A7C4-E17F305740D1}" type="presParOf" srcId="{808C4BAB-4F63-4A93-AA24-F4263A55E4C8}" destId="{07665AFD-BB05-4AA8-BB6B-816F338C128D}" srcOrd="1" destOrd="0" presId="urn:microsoft.com/office/officeart/2005/8/layout/architecture"/>
    <dgm:cxn modelId="{7822EF42-8DC8-4ED9-9789-67B38E8F459F}" type="presParOf" srcId="{33E23E09-973D-462E-8939-0A2694C2DCF8}" destId="{F4760928-9B45-4227-900A-D10A55A8CE53}" srcOrd="3" destOrd="0" presId="urn:microsoft.com/office/officeart/2005/8/layout/architecture"/>
    <dgm:cxn modelId="{C320DF25-2A4F-414C-9A78-F5FF71EBB836}" type="presParOf" srcId="{33E23E09-973D-462E-8939-0A2694C2DCF8}" destId="{10EC67E8-B79A-4B86-ACA5-8DEF455BCD28}" srcOrd="4" destOrd="0" presId="urn:microsoft.com/office/officeart/2005/8/layout/architecture"/>
    <dgm:cxn modelId="{E0204B6B-4E9D-4657-8463-D5DC4EF13E1A}" type="presParOf" srcId="{10EC67E8-B79A-4B86-ACA5-8DEF455BCD28}" destId="{211AA934-91E8-4CF0-85E6-C81857E22141}" srcOrd="0" destOrd="0" presId="urn:microsoft.com/office/officeart/2005/8/layout/architecture"/>
    <dgm:cxn modelId="{3F0982C6-4CC0-4E7C-B05B-1F0B21D2974E}" type="presParOf" srcId="{10EC67E8-B79A-4B86-ACA5-8DEF455BCD28}" destId="{1E5D78E4-BEA1-4CED-B722-6F373397057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6B903C-C19E-4887-A0C3-61A3D0DFE241}" type="doc">
      <dgm:prSet loTypeId="urn:microsoft.com/office/officeart/2005/8/layout/architecture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215674F-FC37-4374-923E-8C575F263A8E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</a:p>
      </dgm:t>
    </dgm:pt>
    <dgm:pt modelId="{D365BEC0-1572-40E1-B76B-36103929157D}" type="parTrans" cxnId="{B3DD0899-7AE0-4BD2-8367-E960F3039A3D}">
      <dgm:prSet/>
      <dgm:spPr/>
      <dgm:t>
        <a:bodyPr/>
        <a:lstStyle/>
        <a:p>
          <a:endParaRPr lang="en-US"/>
        </a:p>
      </dgm:t>
    </dgm:pt>
    <dgm:pt modelId="{68129B64-59D2-41A2-A2C8-E7F7D21D6125}" type="sibTrans" cxnId="{B3DD0899-7AE0-4BD2-8367-E960F3039A3D}">
      <dgm:prSet/>
      <dgm:spPr/>
      <dgm:t>
        <a:bodyPr/>
        <a:lstStyle/>
        <a:p>
          <a:endParaRPr lang="en-US"/>
        </a:p>
      </dgm:t>
    </dgm:pt>
    <dgm:pt modelId="{0E854983-BC6C-4018-972E-87DAACA217DC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dirty="0"/>
        </a:p>
      </dgm:t>
    </dgm:pt>
    <dgm:pt modelId="{B27389E9-1F2D-4929-BB1B-5F5D08F530AE}" type="parTrans" cxnId="{E3F48AC4-887A-41CF-8A9A-26A89509E000}">
      <dgm:prSet/>
      <dgm:spPr/>
      <dgm:t>
        <a:bodyPr/>
        <a:lstStyle/>
        <a:p>
          <a:endParaRPr lang="en-US"/>
        </a:p>
      </dgm:t>
    </dgm:pt>
    <dgm:pt modelId="{6CC805F8-5538-4038-98F4-C5CA5DEC8899}" type="sibTrans" cxnId="{E3F48AC4-887A-41CF-8A9A-26A89509E000}">
      <dgm:prSet/>
      <dgm:spPr/>
      <dgm:t>
        <a:bodyPr/>
        <a:lstStyle/>
        <a:p>
          <a:endParaRPr lang="en-US"/>
        </a:p>
      </dgm:t>
    </dgm:pt>
    <dgm:pt modelId="{8486A6D6-B409-40F6-8D3F-F87CCB6028FB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dirty="0"/>
        </a:p>
      </dgm:t>
    </dgm:pt>
    <dgm:pt modelId="{551F1100-4A01-43D0-8889-35D795E61835}" type="parTrans" cxnId="{F443BF6A-63C6-40C9-BC64-9BC31145463A}">
      <dgm:prSet/>
      <dgm:spPr/>
      <dgm:t>
        <a:bodyPr/>
        <a:lstStyle/>
        <a:p>
          <a:endParaRPr lang="en-US"/>
        </a:p>
      </dgm:t>
    </dgm:pt>
    <dgm:pt modelId="{D829D089-F776-4099-B317-3195B74F2B98}" type="sibTrans" cxnId="{F443BF6A-63C6-40C9-BC64-9BC31145463A}">
      <dgm:prSet/>
      <dgm:spPr/>
      <dgm:t>
        <a:bodyPr/>
        <a:lstStyle/>
        <a:p>
          <a:endParaRPr lang="en-US"/>
        </a:p>
      </dgm:t>
    </dgm:pt>
    <dgm:pt modelId="{33E23E09-973D-462E-8939-0A2694C2DCF8}" type="pres">
      <dgm:prSet presAssocID="{496B903C-C19E-4887-A0C3-61A3D0DFE24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1EE6849-3306-48B6-BCAE-452A1AF13BFD}" type="pres">
      <dgm:prSet presAssocID="{8215674F-FC37-4374-923E-8C575F263A8E}" presName="vertOne" presStyleCnt="0"/>
      <dgm:spPr/>
    </dgm:pt>
    <dgm:pt modelId="{E8577E19-B0B6-462E-AA96-A3B0600C870E}" type="pres">
      <dgm:prSet presAssocID="{8215674F-FC37-4374-923E-8C575F263A8E}" presName="txOne" presStyleLbl="node0" presStyleIdx="0" presStyleCnt="3">
        <dgm:presLayoutVars>
          <dgm:chPref val="3"/>
        </dgm:presLayoutVars>
      </dgm:prSet>
      <dgm:spPr/>
    </dgm:pt>
    <dgm:pt modelId="{38FC69EB-656B-45C9-B271-E27B30822A14}" type="pres">
      <dgm:prSet presAssocID="{8215674F-FC37-4374-923E-8C575F263A8E}" presName="horzOne" presStyleCnt="0"/>
      <dgm:spPr/>
    </dgm:pt>
    <dgm:pt modelId="{56046922-9361-4098-9242-31E389D18496}" type="pres">
      <dgm:prSet presAssocID="{68129B64-59D2-41A2-A2C8-E7F7D21D6125}" presName="sibSpaceOne" presStyleCnt="0"/>
      <dgm:spPr/>
    </dgm:pt>
    <dgm:pt modelId="{808C4BAB-4F63-4A93-AA24-F4263A55E4C8}" type="pres">
      <dgm:prSet presAssocID="{0E854983-BC6C-4018-972E-87DAACA217DC}" presName="vertOne" presStyleCnt="0"/>
      <dgm:spPr/>
    </dgm:pt>
    <dgm:pt modelId="{C0CE2177-AF09-4CE0-9DC1-E6F90AE543FE}" type="pres">
      <dgm:prSet presAssocID="{0E854983-BC6C-4018-972E-87DAACA217DC}" presName="txOne" presStyleLbl="node0" presStyleIdx="1" presStyleCnt="3">
        <dgm:presLayoutVars>
          <dgm:chPref val="3"/>
        </dgm:presLayoutVars>
      </dgm:prSet>
      <dgm:spPr/>
    </dgm:pt>
    <dgm:pt modelId="{07665AFD-BB05-4AA8-BB6B-816F338C128D}" type="pres">
      <dgm:prSet presAssocID="{0E854983-BC6C-4018-972E-87DAACA217DC}" presName="horzOne" presStyleCnt="0"/>
      <dgm:spPr/>
    </dgm:pt>
    <dgm:pt modelId="{F4760928-9B45-4227-900A-D10A55A8CE53}" type="pres">
      <dgm:prSet presAssocID="{6CC805F8-5538-4038-98F4-C5CA5DEC8899}" presName="sibSpaceOne" presStyleCnt="0"/>
      <dgm:spPr/>
    </dgm:pt>
    <dgm:pt modelId="{10EC67E8-B79A-4B86-ACA5-8DEF455BCD28}" type="pres">
      <dgm:prSet presAssocID="{8486A6D6-B409-40F6-8D3F-F87CCB6028FB}" presName="vertOne" presStyleCnt="0"/>
      <dgm:spPr/>
    </dgm:pt>
    <dgm:pt modelId="{211AA934-91E8-4CF0-85E6-C81857E22141}" type="pres">
      <dgm:prSet presAssocID="{8486A6D6-B409-40F6-8D3F-F87CCB6028FB}" presName="txOne" presStyleLbl="node0" presStyleIdx="2" presStyleCnt="3">
        <dgm:presLayoutVars>
          <dgm:chPref val="3"/>
        </dgm:presLayoutVars>
      </dgm:prSet>
      <dgm:spPr/>
    </dgm:pt>
    <dgm:pt modelId="{1E5D78E4-BEA1-4CED-B722-6F3733970578}" type="pres">
      <dgm:prSet presAssocID="{8486A6D6-B409-40F6-8D3F-F87CCB6028FB}" presName="horzOne" presStyleCnt="0"/>
      <dgm:spPr/>
    </dgm:pt>
  </dgm:ptLst>
  <dgm:cxnLst>
    <dgm:cxn modelId="{2BB14C21-61C7-4A82-B7B6-AC605F365517}" type="presOf" srcId="{496B903C-C19E-4887-A0C3-61A3D0DFE241}" destId="{33E23E09-973D-462E-8939-0A2694C2DCF8}" srcOrd="0" destOrd="0" presId="urn:microsoft.com/office/officeart/2005/8/layout/architecture"/>
    <dgm:cxn modelId="{99739856-5CD2-48EB-A206-74936500A8CC}" type="presOf" srcId="{8486A6D6-B409-40F6-8D3F-F87CCB6028FB}" destId="{211AA934-91E8-4CF0-85E6-C81857E22141}" srcOrd="0" destOrd="0" presId="urn:microsoft.com/office/officeart/2005/8/layout/architecture"/>
    <dgm:cxn modelId="{F443BF6A-63C6-40C9-BC64-9BC31145463A}" srcId="{496B903C-C19E-4887-A0C3-61A3D0DFE241}" destId="{8486A6D6-B409-40F6-8D3F-F87CCB6028FB}" srcOrd="2" destOrd="0" parTransId="{551F1100-4A01-43D0-8889-35D795E61835}" sibTransId="{D829D089-F776-4099-B317-3195B74F2B98}"/>
    <dgm:cxn modelId="{03FDCA71-F736-4011-93C8-9B14AB590203}" type="presOf" srcId="{0E854983-BC6C-4018-972E-87DAACA217DC}" destId="{C0CE2177-AF09-4CE0-9DC1-E6F90AE543FE}" srcOrd="0" destOrd="0" presId="urn:microsoft.com/office/officeart/2005/8/layout/architecture"/>
    <dgm:cxn modelId="{B48D7985-6A9C-44C9-8D77-915116BD0441}" type="presOf" srcId="{8215674F-FC37-4374-923E-8C575F263A8E}" destId="{E8577E19-B0B6-462E-AA96-A3B0600C870E}" srcOrd="0" destOrd="0" presId="urn:microsoft.com/office/officeart/2005/8/layout/architecture"/>
    <dgm:cxn modelId="{B3DD0899-7AE0-4BD2-8367-E960F3039A3D}" srcId="{496B903C-C19E-4887-A0C3-61A3D0DFE241}" destId="{8215674F-FC37-4374-923E-8C575F263A8E}" srcOrd="0" destOrd="0" parTransId="{D365BEC0-1572-40E1-B76B-36103929157D}" sibTransId="{68129B64-59D2-41A2-A2C8-E7F7D21D6125}"/>
    <dgm:cxn modelId="{E3F48AC4-887A-41CF-8A9A-26A89509E000}" srcId="{496B903C-C19E-4887-A0C3-61A3D0DFE241}" destId="{0E854983-BC6C-4018-972E-87DAACA217DC}" srcOrd="1" destOrd="0" parTransId="{B27389E9-1F2D-4929-BB1B-5F5D08F530AE}" sibTransId="{6CC805F8-5538-4038-98F4-C5CA5DEC8899}"/>
    <dgm:cxn modelId="{21670396-0AC9-4684-960F-A9AB493444B3}" type="presParOf" srcId="{33E23E09-973D-462E-8939-0A2694C2DCF8}" destId="{41EE6849-3306-48B6-BCAE-452A1AF13BFD}" srcOrd="0" destOrd="0" presId="urn:microsoft.com/office/officeart/2005/8/layout/architecture"/>
    <dgm:cxn modelId="{692181F2-F50B-43F6-940B-4B802552BF1A}" type="presParOf" srcId="{41EE6849-3306-48B6-BCAE-452A1AF13BFD}" destId="{E8577E19-B0B6-462E-AA96-A3B0600C870E}" srcOrd="0" destOrd="0" presId="urn:microsoft.com/office/officeart/2005/8/layout/architecture"/>
    <dgm:cxn modelId="{67E9549F-238E-4080-B091-0A40BC765B85}" type="presParOf" srcId="{41EE6849-3306-48B6-BCAE-452A1AF13BFD}" destId="{38FC69EB-656B-45C9-B271-E27B30822A14}" srcOrd="1" destOrd="0" presId="urn:microsoft.com/office/officeart/2005/8/layout/architecture"/>
    <dgm:cxn modelId="{F1CA6926-E5DA-4E2E-987D-2F7248902C23}" type="presParOf" srcId="{33E23E09-973D-462E-8939-0A2694C2DCF8}" destId="{56046922-9361-4098-9242-31E389D18496}" srcOrd="1" destOrd="0" presId="urn:microsoft.com/office/officeart/2005/8/layout/architecture"/>
    <dgm:cxn modelId="{FF6EF3BD-0367-495A-9924-AF16D81E3BF8}" type="presParOf" srcId="{33E23E09-973D-462E-8939-0A2694C2DCF8}" destId="{808C4BAB-4F63-4A93-AA24-F4263A55E4C8}" srcOrd="2" destOrd="0" presId="urn:microsoft.com/office/officeart/2005/8/layout/architecture"/>
    <dgm:cxn modelId="{2002A979-3624-439E-8540-75CCA7490BB1}" type="presParOf" srcId="{808C4BAB-4F63-4A93-AA24-F4263A55E4C8}" destId="{C0CE2177-AF09-4CE0-9DC1-E6F90AE543FE}" srcOrd="0" destOrd="0" presId="urn:microsoft.com/office/officeart/2005/8/layout/architecture"/>
    <dgm:cxn modelId="{98DD7BFF-80AD-4809-BC26-7971913C65EA}" type="presParOf" srcId="{808C4BAB-4F63-4A93-AA24-F4263A55E4C8}" destId="{07665AFD-BB05-4AA8-BB6B-816F338C128D}" srcOrd="1" destOrd="0" presId="urn:microsoft.com/office/officeart/2005/8/layout/architecture"/>
    <dgm:cxn modelId="{9F14AFE5-46B4-4733-8CA7-8036BCD0E55D}" type="presParOf" srcId="{33E23E09-973D-462E-8939-0A2694C2DCF8}" destId="{F4760928-9B45-4227-900A-D10A55A8CE53}" srcOrd="3" destOrd="0" presId="urn:microsoft.com/office/officeart/2005/8/layout/architecture"/>
    <dgm:cxn modelId="{C24D5E88-1387-473D-A65A-B1E772CEC0A1}" type="presParOf" srcId="{33E23E09-973D-462E-8939-0A2694C2DCF8}" destId="{10EC67E8-B79A-4B86-ACA5-8DEF455BCD28}" srcOrd="4" destOrd="0" presId="urn:microsoft.com/office/officeart/2005/8/layout/architecture"/>
    <dgm:cxn modelId="{ADF98D07-BEF2-49D2-8971-1AE785C175F4}" type="presParOf" srcId="{10EC67E8-B79A-4B86-ACA5-8DEF455BCD28}" destId="{211AA934-91E8-4CF0-85E6-C81857E22141}" srcOrd="0" destOrd="0" presId="urn:microsoft.com/office/officeart/2005/8/layout/architecture"/>
    <dgm:cxn modelId="{0E9D7618-F713-4ABA-A758-9332DB5DF687}" type="presParOf" srcId="{10EC67E8-B79A-4B86-ACA5-8DEF455BCD28}" destId="{1E5D78E4-BEA1-4CED-B722-6F373397057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577E19-B0B6-462E-AA96-A3B0600C870E}">
      <dsp:nvSpPr>
        <dsp:cNvPr id="0" name=""/>
        <dsp:cNvSpPr/>
      </dsp:nvSpPr>
      <dsp:spPr>
        <a:xfrm>
          <a:off x="1628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sp:txBody>
      <dsp:txXfrm>
        <a:off x="15351" y="13723"/>
        <a:ext cx="630933" cy="441076"/>
      </dsp:txXfrm>
    </dsp:sp>
    <dsp:sp modelId="{C0CE2177-AF09-4CE0-9DC1-E6F90AE543FE}">
      <dsp:nvSpPr>
        <dsp:cNvPr id="0" name=""/>
        <dsp:cNvSpPr/>
      </dsp:nvSpPr>
      <dsp:spPr>
        <a:xfrm>
          <a:off x="770614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sp:txBody>
      <dsp:txXfrm>
        <a:off x="784337" y="13723"/>
        <a:ext cx="630933" cy="441076"/>
      </dsp:txXfrm>
    </dsp:sp>
    <dsp:sp modelId="{211AA934-91E8-4CF0-85E6-C81857E22141}">
      <dsp:nvSpPr>
        <dsp:cNvPr id="0" name=""/>
        <dsp:cNvSpPr/>
      </dsp:nvSpPr>
      <dsp:spPr>
        <a:xfrm>
          <a:off x="1539601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  <a:endParaRPr lang="en-US" sz="1100" b="1" kern="1200" dirty="0">
            <a:solidFill>
              <a:schemeClr val="tx1"/>
            </a:solidFill>
            <a:latin typeface="Agency FB" panose="020B0503020202020204" pitchFamily="34" charset="0"/>
          </a:endParaRPr>
        </a:p>
      </dsp:txBody>
      <dsp:txXfrm>
        <a:off x="1553324" y="13723"/>
        <a:ext cx="630933" cy="4410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577E19-B0B6-462E-AA96-A3B0600C870E}">
      <dsp:nvSpPr>
        <dsp:cNvPr id="0" name=""/>
        <dsp:cNvSpPr/>
      </dsp:nvSpPr>
      <dsp:spPr>
        <a:xfrm>
          <a:off x="1807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</a:p>
      </dsp:txBody>
      <dsp:txXfrm>
        <a:off x="21124" y="19317"/>
        <a:ext cx="692104" cy="620910"/>
      </dsp:txXfrm>
    </dsp:sp>
    <dsp:sp modelId="{C0CE2177-AF09-4CE0-9DC1-E6F90AE543FE}">
      <dsp:nvSpPr>
        <dsp:cNvPr id="0" name=""/>
        <dsp:cNvSpPr/>
      </dsp:nvSpPr>
      <dsp:spPr>
        <a:xfrm>
          <a:off x="855310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sz="1200" kern="1200" dirty="0"/>
        </a:p>
      </dsp:txBody>
      <dsp:txXfrm>
        <a:off x="874627" y="19317"/>
        <a:ext cx="692104" cy="620910"/>
      </dsp:txXfrm>
    </dsp:sp>
    <dsp:sp modelId="{211AA934-91E8-4CF0-85E6-C81857E22141}">
      <dsp:nvSpPr>
        <dsp:cNvPr id="0" name=""/>
        <dsp:cNvSpPr/>
      </dsp:nvSpPr>
      <dsp:spPr>
        <a:xfrm>
          <a:off x="1708813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sz="1200" kern="1200" dirty="0"/>
        </a:p>
      </dsp:txBody>
      <dsp:txXfrm>
        <a:off x="1728130" y="19317"/>
        <a:ext cx="692104" cy="6209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577E19-B0B6-462E-AA96-A3B0600C870E}">
      <dsp:nvSpPr>
        <dsp:cNvPr id="0" name=""/>
        <dsp:cNvSpPr/>
      </dsp:nvSpPr>
      <dsp:spPr>
        <a:xfrm>
          <a:off x="1628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sp:txBody>
      <dsp:txXfrm>
        <a:off x="15351" y="13723"/>
        <a:ext cx="630933" cy="441076"/>
      </dsp:txXfrm>
    </dsp:sp>
    <dsp:sp modelId="{C0CE2177-AF09-4CE0-9DC1-E6F90AE543FE}">
      <dsp:nvSpPr>
        <dsp:cNvPr id="0" name=""/>
        <dsp:cNvSpPr/>
      </dsp:nvSpPr>
      <dsp:spPr>
        <a:xfrm>
          <a:off x="770614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</a:p>
      </dsp:txBody>
      <dsp:txXfrm>
        <a:off x="784337" y="13723"/>
        <a:ext cx="630933" cy="441076"/>
      </dsp:txXfrm>
    </dsp:sp>
    <dsp:sp modelId="{211AA934-91E8-4CF0-85E6-C81857E22141}">
      <dsp:nvSpPr>
        <dsp:cNvPr id="0" name=""/>
        <dsp:cNvSpPr/>
      </dsp:nvSpPr>
      <dsp:spPr>
        <a:xfrm>
          <a:off x="1539601" y="0"/>
          <a:ext cx="658379" cy="4685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solidFill>
                <a:schemeClr val="tx1"/>
              </a:solidFill>
              <a:latin typeface="Agency FB" panose="020B0503020202020204" pitchFamily="34" charset="0"/>
            </a:rPr>
            <a:t>DATA INGESTION</a:t>
          </a:r>
          <a:endParaRPr lang="en-US" sz="1100" b="1" kern="1200" dirty="0">
            <a:solidFill>
              <a:schemeClr val="tx1"/>
            </a:solidFill>
            <a:latin typeface="Agency FB" panose="020B0503020202020204" pitchFamily="34" charset="0"/>
          </a:endParaRPr>
        </a:p>
      </dsp:txBody>
      <dsp:txXfrm>
        <a:off x="1553324" y="13723"/>
        <a:ext cx="630933" cy="4410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577E19-B0B6-462E-AA96-A3B0600C870E}">
      <dsp:nvSpPr>
        <dsp:cNvPr id="0" name=""/>
        <dsp:cNvSpPr/>
      </dsp:nvSpPr>
      <dsp:spPr>
        <a:xfrm>
          <a:off x="1807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</a:p>
      </dsp:txBody>
      <dsp:txXfrm>
        <a:off x="21124" y="19317"/>
        <a:ext cx="692104" cy="620910"/>
      </dsp:txXfrm>
    </dsp:sp>
    <dsp:sp modelId="{C0CE2177-AF09-4CE0-9DC1-E6F90AE543FE}">
      <dsp:nvSpPr>
        <dsp:cNvPr id="0" name=""/>
        <dsp:cNvSpPr/>
      </dsp:nvSpPr>
      <dsp:spPr>
        <a:xfrm>
          <a:off x="855310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sz="1200" kern="1200" dirty="0"/>
        </a:p>
      </dsp:txBody>
      <dsp:txXfrm>
        <a:off x="874627" y="19317"/>
        <a:ext cx="692104" cy="620910"/>
      </dsp:txXfrm>
    </dsp:sp>
    <dsp:sp modelId="{211AA934-91E8-4CF0-85E6-C81857E22141}">
      <dsp:nvSpPr>
        <dsp:cNvPr id="0" name=""/>
        <dsp:cNvSpPr/>
      </dsp:nvSpPr>
      <dsp:spPr>
        <a:xfrm>
          <a:off x="1708813" y="0"/>
          <a:ext cx="730738" cy="6595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gency FB" panose="020B0503020202020204" pitchFamily="34" charset="0"/>
            </a:rPr>
            <a:t>SEARCH ALGORITHM</a:t>
          </a:r>
          <a:endParaRPr lang="en-US" sz="1200" kern="1200" dirty="0"/>
        </a:p>
      </dsp:txBody>
      <dsp:txXfrm>
        <a:off x="1728130" y="19317"/>
        <a:ext cx="692104" cy="6209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10/24/21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jpeg>
</file>

<file path=ppt/media/image57.png>
</file>

<file path=ppt/media/image58.png>
</file>

<file path=ppt/media/image59.png>
</file>

<file path=ppt/media/image6.jpe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8.png>
</file>

<file path=ppt/media/image69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10/24/21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108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139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31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403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66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6720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3731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034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134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752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231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53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500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868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000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983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6369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6209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3349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669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078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0324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3459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982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182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0272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3306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3081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171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922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1517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90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72998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7480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1391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04587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601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58196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41137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39361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6870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59721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172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88661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7413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7087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6693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4658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85456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875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79738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81808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27051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05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55171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51305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16383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563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3220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4424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277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06353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2275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5468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478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4851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6420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8547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561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/>
              <a:t>INSTEAD</a:t>
            </a:r>
            <a:r>
              <a:rPr lang="en-US" baseline="0" noProof="0" dirty="0"/>
              <a:t> OF EXPLORING EMPIRICALLY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8431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1628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84327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21448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3245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6683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45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28165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0899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62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442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349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3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3" Type="http://schemas.openxmlformats.org/officeDocument/2006/relationships/hyperlink" Target="https://docs.influxdata.com/influxdb/v1.7/query_language/functions/#-1,-1,LAST" TargetMode="External"/><Relationship Id="rId18" Type="http://schemas.openxmlformats.org/officeDocument/2006/relationships/hyperlink" Target="https://docs.influxdata.com/influxdb/v1.7/query_language/functions/#atan" TargetMode="External"/><Relationship Id="rId26" Type="http://schemas.openxmlformats.org/officeDocument/2006/relationships/hyperlink" Target="https://docs.influxdata.com/influxdb/v1.7/query_language/functions/#ceil" TargetMode="External"/><Relationship Id="rId39" Type="http://schemas.openxmlformats.org/officeDocument/2006/relationships/hyperlink" Target="https://docs.influxdata.com/influxdb/v1.7/query_language/functions/#elapsed" TargetMode="External"/><Relationship Id="rId21" Type="http://schemas.openxmlformats.org/officeDocument/2006/relationships/hyperlink" Target="https://docs.influxdata.com/influxdb/v1.7/query_language/functions/#min" TargetMode="External"/><Relationship Id="rId34" Type="http://schemas.openxmlformats.org/officeDocument/2006/relationships/hyperlink" Target="https://docs.influxdata.com/influxdb/v1.7/query_language/functions/#cumulative-sum" TargetMode="External"/><Relationship Id="rId42" Type="http://schemas.openxmlformats.org/officeDocument/2006/relationships/hyperlink" Target="https://docs.influxdata.com/influxdb/v1.7/query_language/functions/#histogram" TargetMode="External"/><Relationship Id="rId47" Type="http://schemas.openxmlformats.org/officeDocument/2006/relationships/hyperlink" Target="https://docs.influxdata.com/influxdb/v1.7/query_language/functions/#moving-average" TargetMode="External"/><Relationship Id="rId50" Type="http://schemas.openxmlformats.org/officeDocument/2006/relationships/hyperlink" Target="https://docs.influxdata.com/influxdb/v1.7/query_language/functions/#pow" TargetMode="External"/><Relationship Id="rId7" Type="http://schemas.openxmlformats.org/officeDocument/2006/relationships/hyperlink" Target="https://docs.influxdata.com/influxdb/v1.7/query_language/functions/#chande-momentum-oscillator" TargetMode="External"/><Relationship Id="rId2" Type="http://schemas.openxmlformats.org/officeDocument/2006/relationships/notesSlide" Target="../notesSlides/notesSlide32.xml"/><Relationship Id="rId16" Type="http://schemas.openxmlformats.org/officeDocument/2006/relationships/hyperlink" Target="https://docs.influxdata.com/influxdb/v1.7/query_language/functions/#mean" TargetMode="External"/><Relationship Id="rId29" Type="http://schemas.openxmlformats.org/officeDocument/2006/relationships/hyperlink" Target="https://docs.influxdata.com/influxdb/v1.7/query_language/functions/#sample" TargetMode="External"/><Relationship Id="rId11" Type="http://schemas.openxmlformats.org/officeDocument/2006/relationships/hyperlink" Target="https://docs.influxdata.com/influxdb/v1.7/query_language/functions/#exponential-moving-average" TargetMode="External"/><Relationship Id="rId24" Type="http://schemas.openxmlformats.org/officeDocument/2006/relationships/hyperlink" Target="https://docs.influxdata.com/influxdb/v1.7/query_language/functions/#mode" TargetMode="External"/><Relationship Id="rId32" Type="http://schemas.openxmlformats.org/officeDocument/2006/relationships/hyperlink" Target="https://docs.influxdata.com/influxdb/v1.7/query_language/functions/#stddev" TargetMode="External"/><Relationship Id="rId37" Type="http://schemas.openxmlformats.org/officeDocument/2006/relationships/hyperlink" Target="https://docs.influxdata.com/influxdb/v1.7/query_language/functions/#derivative" TargetMode="External"/><Relationship Id="rId40" Type="http://schemas.openxmlformats.org/officeDocument/2006/relationships/hyperlink" Target="https://docs.influxdata.com/influxdb/v1.7/query_language/functions/#exp" TargetMode="External"/><Relationship Id="rId45" Type="http://schemas.openxmlformats.org/officeDocument/2006/relationships/hyperlink" Target="https://docs.influxdata.com/influxdb/v1.7/query_language/functions/#log2" TargetMode="External"/><Relationship Id="rId53" Type="http://schemas.openxmlformats.org/officeDocument/2006/relationships/hyperlink" Target="https://docs.influxdata.com/influxdb/v1.7/query_language/functions/#sqrt" TargetMode="External"/><Relationship Id="rId5" Type="http://schemas.openxmlformats.org/officeDocument/2006/relationships/hyperlink" Target="https://docs.influxdata.com/influxdb/v1.7/query_language/functions/#abs" TargetMode="External"/><Relationship Id="rId10" Type="http://schemas.openxmlformats.org/officeDocument/2006/relationships/hyperlink" Target="https://docs.influxdata.com/influxdb/v1.7/query_language/functions/#acos" TargetMode="External"/><Relationship Id="rId19" Type="http://schemas.openxmlformats.org/officeDocument/2006/relationships/hyperlink" Target="https://docs.influxdata.com/influxdb/v1.7/query_language/functions/#kaufmans-efficiency-ratio" TargetMode="External"/><Relationship Id="rId31" Type="http://schemas.openxmlformats.org/officeDocument/2006/relationships/hyperlink" Target="https://docs.influxdata.com/influxdb/v1.7/query_language/functions/#triple-exponential-derivative" TargetMode="External"/><Relationship Id="rId44" Type="http://schemas.openxmlformats.org/officeDocument/2006/relationships/hyperlink" Target="https://docs.influxdata.com/influxdb/v1.7/query_language/functions/#log" TargetMode="External"/><Relationship Id="rId52" Type="http://schemas.openxmlformats.org/officeDocument/2006/relationships/hyperlink" Target="https://docs.influxdata.com/influxdb/v1.7/query_language/functions/#sin" TargetMode="External"/><Relationship Id="rId4" Type="http://schemas.openxmlformats.org/officeDocument/2006/relationships/hyperlink" Target="https://docs.influxdata.com/influxdb/v1.7/query_language/functions/#bottom" TargetMode="External"/><Relationship Id="rId9" Type="http://schemas.openxmlformats.org/officeDocument/2006/relationships/hyperlink" Target="https://docs.influxdata.com/influxdb/v1.7/query_language/functions/#-1,-1,FIRST" TargetMode="External"/><Relationship Id="rId14" Type="http://schemas.openxmlformats.org/officeDocument/2006/relationships/hyperlink" Target="https://docs.influxdata.com/influxdb/v1.7/query_language/functions/#asin" TargetMode="External"/><Relationship Id="rId22" Type="http://schemas.openxmlformats.org/officeDocument/2006/relationships/hyperlink" Target="https://docs.influxdata.com/influxdb/v1.7/query_language/functions/#atan2" TargetMode="External"/><Relationship Id="rId27" Type="http://schemas.openxmlformats.org/officeDocument/2006/relationships/hyperlink" Target="https://docs.influxdata.com/influxdb/v1.7/query_language/functions/#triple-exponential-moving-average" TargetMode="External"/><Relationship Id="rId30" Type="http://schemas.openxmlformats.org/officeDocument/2006/relationships/hyperlink" Target="https://docs.influxdata.com/influxdb/v1.7/query_language/functions/#cos" TargetMode="External"/><Relationship Id="rId35" Type="http://schemas.openxmlformats.org/officeDocument/2006/relationships/hyperlink" Target="https://docs.influxdata.com/influxdb/v1.7/query_language/functions/#relative-strength-index" TargetMode="External"/><Relationship Id="rId43" Type="http://schemas.openxmlformats.org/officeDocument/2006/relationships/hyperlink" Target="https://docs.influxdata.com/influxdb/v1.7/query_language/functions/#ln" TargetMode="External"/><Relationship Id="rId48" Type="http://schemas.openxmlformats.org/officeDocument/2006/relationships/hyperlink" Target="https://docs.influxdata.com/influxdb/v1.7/query_language/functions/#non-negative-derivative" TargetMode="External"/><Relationship Id="rId8" Type="http://schemas.openxmlformats.org/officeDocument/2006/relationships/hyperlink" Target="https://docs.influxdata.com/influxdb/v1.7/query_language/functions/#distinct" TargetMode="External"/><Relationship Id="rId51" Type="http://schemas.openxmlformats.org/officeDocument/2006/relationships/hyperlink" Target="https://docs.influxdata.com/influxdb/v1.7/query_language/functions/#round" TargetMode="External"/><Relationship Id="rId3" Type="http://schemas.openxmlformats.org/officeDocument/2006/relationships/hyperlink" Target="https://docs.influxdata.com/influxdb/v1.7/query_language/functions/#count" TargetMode="External"/><Relationship Id="rId12" Type="http://schemas.openxmlformats.org/officeDocument/2006/relationships/hyperlink" Target="https://docs.influxdata.com/influxdb/v1.7/query_language/functions/#integral" TargetMode="External"/><Relationship Id="rId17" Type="http://schemas.openxmlformats.org/officeDocument/2006/relationships/hyperlink" Target="https://docs.influxdata.com/influxdb/v1.7/query_language/functions/#max" TargetMode="External"/><Relationship Id="rId25" Type="http://schemas.openxmlformats.org/officeDocument/2006/relationships/hyperlink" Target="https://docs.influxdata.com/influxdb/v1.7/query_language/functions/#percentile" TargetMode="External"/><Relationship Id="rId33" Type="http://schemas.openxmlformats.org/officeDocument/2006/relationships/hyperlink" Target="https://docs.influxdata.com/influxdb/v1.7/query_language/functions/#top" TargetMode="External"/><Relationship Id="rId38" Type="http://schemas.openxmlformats.org/officeDocument/2006/relationships/hyperlink" Target="https://docs.influxdata.com/influxdb/v1.7/query_language/functions/#difference" TargetMode="External"/><Relationship Id="rId46" Type="http://schemas.openxmlformats.org/officeDocument/2006/relationships/hyperlink" Target="https://docs.influxdata.com/influxdb/v1.7/query_language/functions/#log10" TargetMode="External"/><Relationship Id="rId20" Type="http://schemas.openxmlformats.org/officeDocument/2006/relationships/hyperlink" Target="https://docs.influxdata.com/influxdb/v1.7/query_language/functions/#median" TargetMode="External"/><Relationship Id="rId41" Type="http://schemas.openxmlformats.org/officeDocument/2006/relationships/hyperlink" Target="https://docs.influxdata.com/influxdb/v1.7/query_language/functions/#floor" TargetMode="External"/><Relationship Id="rId54" Type="http://schemas.openxmlformats.org/officeDocument/2006/relationships/hyperlink" Target="https://docs.influxdata.com/influxdb/v1.7/query_language/functions/#tan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ocs.influxdata.com/influxdb/v1.7/query_language/functions/#holt-winters" TargetMode="External"/><Relationship Id="rId15" Type="http://schemas.openxmlformats.org/officeDocument/2006/relationships/hyperlink" Target="https://docs.influxdata.com/influxdb/v1.7/query_language/functions/#double-exponential-moving-average" TargetMode="External"/><Relationship Id="rId23" Type="http://schemas.openxmlformats.org/officeDocument/2006/relationships/hyperlink" Target="https://docs.influxdata.com/influxdb/v1.7/query_language/functions/#kaufmans-adaptive-moving-average" TargetMode="External"/><Relationship Id="rId28" Type="http://schemas.openxmlformats.org/officeDocument/2006/relationships/hyperlink" Target="https://docs.influxdata.com/influxdb/v1.7/query_language/functions/#spread" TargetMode="External"/><Relationship Id="rId36" Type="http://schemas.openxmlformats.org/officeDocument/2006/relationships/hyperlink" Target="https://docs.influxdata.com/influxdb/v1.7/query_language/functions/#sum" TargetMode="External"/><Relationship Id="rId49" Type="http://schemas.openxmlformats.org/officeDocument/2006/relationships/hyperlink" Target="https://docs.influxdata.com/influxdb/v1.7/query_language/functions/#non-negative-difference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jpe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6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diagramColors" Target="../diagrams/colors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diagramQuickStyle" Target="../diagrams/quickStyle2.xm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Layout" Target="../diagrams/layout2.xml"/><Relationship Id="rId5" Type="http://schemas.openxmlformats.org/officeDocument/2006/relationships/diagramQuickStyle" Target="../diagrams/quickStyle1.xml"/><Relationship Id="rId10" Type="http://schemas.openxmlformats.org/officeDocument/2006/relationships/diagramData" Target="../diagrams/data2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3.png"/><Relationship Id="rId14" Type="http://schemas.microsoft.com/office/2007/relationships/diagramDrawing" Target="../diagrams/drawing2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68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image" Target="../media/image69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>
                <a:latin typeface="Arial Black" panose="020B0A04020102020204" pitchFamily="34" charset="0"/>
              </a:rPr>
              <a:t>OCTOBER 2021</a:t>
            </a:r>
            <a:endParaRPr lang="en-US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421928"/>
          </a:xfrm>
        </p:spPr>
        <p:txBody>
          <a:bodyPr/>
          <a:lstStyle/>
          <a:p>
            <a:r>
              <a:rPr lang="en-US" sz="3600" dirty="0"/>
              <a:t>DATA ENGINEERING 2 </a:t>
            </a:r>
          </a:p>
          <a:p>
            <a:endParaRPr lang="en-US" sz="3600" dirty="0"/>
          </a:p>
          <a:p>
            <a:r>
              <a:rPr lang="en-US" sz="3600">
                <a:solidFill>
                  <a:schemeClr val="tx1">
                    <a:lumMod val="60000"/>
                    <a:lumOff val="40000"/>
                  </a:schemeClr>
                </a:solidFill>
              </a:rPr>
              <a:t>NOSQL</a:t>
            </a:r>
            <a:endParaRPr lang="en-US" sz="3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DB-ENGINES.COM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342587" y="1380464"/>
            <a:ext cx="6879768" cy="4585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YOUR ULTIMATE SOURCE TO </a:t>
            </a:r>
          </a:p>
          <a:p>
            <a:endParaRPr lang="en-US" sz="32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EXPLORE</a:t>
            </a:r>
          </a:p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http://db-engines.com/en/system/MySQL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http://db-engines.com/en/system/Elasticsearch</a:t>
            </a:r>
          </a:p>
          <a:p>
            <a:endParaRPr lang="en-US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CATEGORIZE / KNOW THE TRENDS </a:t>
            </a:r>
          </a:p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http://db-engines.com/en/ranking_categories</a:t>
            </a:r>
            <a:endParaRPr lang="en-US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http://db-engines.com/en/ranking_osvsc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http://db-engines.com/en/ranking_trend</a:t>
            </a:r>
          </a:p>
          <a:p>
            <a:endParaRPr lang="en-US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COMPARE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	http://db-engines.com/en/system/Elasticsearch%3BMongoDB</a:t>
            </a:r>
          </a:p>
        </p:txBody>
      </p:sp>
    </p:spTree>
    <p:extLst>
      <p:ext uri="{BB962C8B-B14F-4D97-AF65-F5344CB8AC3E}">
        <p14:creationId xmlns:p14="http://schemas.microsoft.com/office/powerpoint/2010/main" val="4182622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EXERCISE 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02523" y="1859459"/>
            <a:ext cx="8694812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CAN I INSTALL </a:t>
            </a:r>
            <a:r>
              <a:rPr lang="en-US" alt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REDSHIFT</a:t>
            </a: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ON MY LAPTOP ?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ARE THE TYPICAL APPLICATION SCENARIOS FOR </a:t>
            </a:r>
            <a:r>
              <a:rPr lang="en-US" alt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CASSANDRA</a:t>
            </a: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?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CAN </a:t>
            </a:r>
            <a:r>
              <a:rPr lang="en-US" altLang="en-US" sz="2400" dirty="0" err="1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NEO4J</a:t>
            </a:r>
            <a:r>
              <a:rPr lang="en-US" alt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en-US" sz="2400" dirty="0" err="1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PARTION</a:t>
            </a:r>
            <a:r>
              <a:rPr lang="en-US" alt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DATA OVER MULTIPLE NODES ?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799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192001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NEW TOOLS</a:t>
            </a:r>
          </a:p>
        </p:txBody>
      </p:sp>
      <p:sp>
        <p:nvSpPr>
          <p:cNvPr id="2" name="Rectangle 1"/>
          <p:cNvSpPr/>
          <p:nvPr/>
        </p:nvSpPr>
        <p:spPr>
          <a:xfrm>
            <a:off x="567825" y="1670738"/>
            <a:ext cx="483692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Arial Black" panose="020B0A04020102020204" pitchFamily="34" charset="0"/>
              </a:rPr>
              <a:t>NOSQL</a:t>
            </a: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SET OF SOLUTIONS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PERFORMANCE ORIENTED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DATABASE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OPERATIONAL AND ANALYTICAL 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STRUCTURED/ SEMI-STRUCTURED</a:t>
            </a:r>
          </a:p>
          <a:p>
            <a:pPr algn="ctr"/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585281" y="1735720"/>
            <a:ext cx="4237055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Arial Black" panose="020B0A04020102020204" pitchFamily="34" charset="0"/>
              </a:rPr>
              <a:t>BIG DATA</a:t>
            </a:r>
          </a:p>
          <a:p>
            <a:pPr algn="ctr"/>
            <a:endParaRPr lang="en-US" sz="1600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SET OF SOLUTIONS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DATA VOLUME ORIENTED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DATA FRAMEWORK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ANALYTICAL 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MAINLY UNSTRUCTURED</a:t>
            </a:r>
          </a:p>
        </p:txBody>
      </p:sp>
    </p:spTree>
    <p:extLst>
      <p:ext uri="{BB962C8B-B14F-4D97-AF65-F5344CB8AC3E}">
        <p14:creationId xmlns:p14="http://schemas.microsoft.com/office/powerpoint/2010/main" val="14503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GAME</a:t>
            </a:r>
          </a:p>
        </p:txBody>
      </p:sp>
      <p:pic>
        <p:nvPicPr>
          <p:cNvPr id="11" name="Picture 10" descr="http://www.traveloutthere.com/files/photo_gallery/riverboat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1" r="3176" b="12330"/>
          <a:stretch/>
        </p:blipFill>
        <p:spPr bwMode="auto">
          <a:xfrm>
            <a:off x="2307514" y="3778342"/>
            <a:ext cx="3712570" cy="249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agger 28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624" y="3736507"/>
            <a:ext cx="3889261" cy="249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228624" y="1039446"/>
            <a:ext cx="3612720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WHICH ONE YOU </a:t>
            </a:r>
          </a:p>
          <a:p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WOULD ASSOCIATE </a:t>
            </a:r>
          </a:p>
          <a:p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WITH </a:t>
            </a:r>
          </a:p>
          <a:p>
            <a:r>
              <a:rPr lang="en-US" sz="2400" b="1" dirty="0">
                <a:solidFill>
                  <a:srgbClr val="999999"/>
                </a:solidFill>
                <a:latin typeface="Arial Black" panose="020B0A04020102020204" pitchFamily="34" charset="0"/>
              </a:rPr>
              <a:t>RDBMS, </a:t>
            </a:r>
          </a:p>
          <a:p>
            <a:r>
              <a:rPr lang="en-US" sz="2400" b="1" dirty="0">
                <a:solidFill>
                  <a:srgbClr val="999999"/>
                </a:solidFill>
                <a:latin typeface="Arial Black" panose="020B0A04020102020204" pitchFamily="34" charset="0"/>
              </a:rPr>
              <a:t>NOSQL, </a:t>
            </a:r>
          </a:p>
          <a:p>
            <a:r>
              <a:rPr lang="en-US" sz="2400" b="1" dirty="0">
                <a:solidFill>
                  <a:srgbClr val="999999"/>
                </a:solidFill>
                <a:latin typeface="Arial Black" panose="020B0A04020102020204" pitchFamily="34" charset="0"/>
              </a:rPr>
              <a:t>BIGDATA 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?</a:t>
            </a:r>
            <a:endParaRPr lang="en-US" sz="24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741B75-3495-42E0-8C50-B780F9CED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14" y="1079431"/>
            <a:ext cx="3712570" cy="251033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B6235F1-FB45-4FA3-8C88-0B35C5C41500}"/>
              </a:ext>
            </a:extLst>
          </p:cNvPr>
          <p:cNvSpPr/>
          <p:nvPr/>
        </p:nvSpPr>
        <p:spPr>
          <a:xfrm>
            <a:off x="1513761" y="2018967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EF4A70-7428-4614-9F0C-1BA8670AB7EA}"/>
              </a:ext>
            </a:extLst>
          </p:cNvPr>
          <p:cNvSpPr/>
          <p:nvPr/>
        </p:nvSpPr>
        <p:spPr>
          <a:xfrm>
            <a:off x="1516690" y="4867036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354E3B3-0DF9-4719-BE9A-9874507F1E95}"/>
              </a:ext>
            </a:extLst>
          </p:cNvPr>
          <p:cNvSpPr/>
          <p:nvPr/>
        </p:nvSpPr>
        <p:spPr>
          <a:xfrm>
            <a:off x="10594934" y="4867036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43552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608231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KEY-VALUE DATA FORM - EXAMPLES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339697"/>
              </p:ext>
            </p:extLst>
          </p:nvPr>
        </p:nvGraphicFramePr>
        <p:xfrm>
          <a:off x="485824" y="146503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John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704898"/>
              </p:ext>
            </p:extLst>
          </p:nvPr>
        </p:nvGraphicFramePr>
        <p:xfrm>
          <a:off x="485824" y="3647848"/>
          <a:ext cx="8824958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6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38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War and Peace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‘Well, Prince, so Genoa and Lucca are now just family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 …”</a:t>
                      </a:r>
                      <a:endParaRPr lang="en-US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The Master and Margarita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“At the sunset hour of one warm spring day two men were to be seen …”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The Winter of Our Discontent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“I wonder how many people I've looked at all my life and never seen.”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675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KEY-VALUE STORE FEATURES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80572" y="1430905"/>
            <a:ext cx="7994466" cy="3418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SIMPLEST DBMS VARIANT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EASY TO SCALE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HIGH PERFORMANCE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741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KEY-VALUE STORE RANK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EDD96C-2F86-498C-A62F-756259D786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5"/>
          <a:stretch/>
        </p:blipFill>
        <p:spPr>
          <a:xfrm>
            <a:off x="358631" y="1578152"/>
            <a:ext cx="8801164" cy="32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25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REDIS</a:t>
            </a:r>
          </a:p>
        </p:txBody>
      </p:sp>
      <p:sp>
        <p:nvSpPr>
          <p:cNvPr id="2" name="Rectangle 1"/>
          <p:cNvSpPr/>
          <p:nvPr/>
        </p:nvSpPr>
        <p:spPr>
          <a:xfrm>
            <a:off x="279365" y="1034049"/>
            <a:ext cx="4544834" cy="4374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MEMORY (VERY FAST )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SUPPORTS TRANSACTION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EXPIRING KEY</a:t>
            </a:r>
          </a:p>
          <a:p>
            <a:pPr lvl="0">
              <a:lnSpc>
                <a:spcPct val="250000"/>
              </a:lnSpc>
              <a:buClrTx/>
            </a:pPr>
            <a:endParaRPr lang="en-US" sz="24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lvl="0">
              <a:lnSpc>
                <a:spcPct val="250000"/>
              </a:lnSpc>
              <a:buClrTx/>
            </a:pPr>
            <a:endParaRPr lang="en-US" sz="24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392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6" name="Picture 16" descr="Képtalálat a következőre: „ibm cloud logo”">
            <a:extLst>
              <a:ext uri="{FF2B5EF4-FFF2-40B4-BE49-F238E27FC236}">
                <a16:creationId xmlns:a16="http://schemas.microsoft.com/office/drawing/2014/main" id="{B2C4C466-9D1C-4062-802A-8E1F6C58D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541" y="3702807"/>
            <a:ext cx="2867025" cy="159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2" name="Picture 12" descr="Képtalálat a következőre: „azure logo”">
            <a:extLst>
              <a:ext uri="{FF2B5EF4-FFF2-40B4-BE49-F238E27FC236}">
                <a16:creationId xmlns:a16="http://schemas.microsoft.com/office/drawing/2014/main" id="{84721A47-EF41-462B-BB19-A7D1BFFDB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86" y="3164644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REDIS IN CLOUD</a:t>
            </a:r>
          </a:p>
        </p:txBody>
      </p:sp>
      <p:pic>
        <p:nvPicPr>
          <p:cNvPr id="10242" name="Picture 2" descr="Képtalálat a következőre: „aws logo”">
            <a:extLst>
              <a:ext uri="{FF2B5EF4-FFF2-40B4-BE49-F238E27FC236}">
                <a16:creationId xmlns:a16="http://schemas.microsoft.com/office/drawing/2014/main" id="{30D2A366-6975-4AEC-A843-AE9F9C74E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42" y="1742912"/>
            <a:ext cx="2119288" cy="127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Kapcsolódó kép">
            <a:extLst>
              <a:ext uri="{FF2B5EF4-FFF2-40B4-BE49-F238E27FC236}">
                <a16:creationId xmlns:a16="http://schemas.microsoft.com/office/drawing/2014/main" id="{E2F6385B-D2F4-4BB5-9813-ED8756839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681" y="989823"/>
            <a:ext cx="3605672" cy="236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4" name="Picture 14" descr="Képtalálat a következőre: „heroku”">
            <a:extLst>
              <a:ext uri="{FF2B5EF4-FFF2-40B4-BE49-F238E27FC236}">
                <a16:creationId xmlns:a16="http://schemas.microsoft.com/office/drawing/2014/main" id="{745FEA78-6AE5-4C4C-B9DE-D92FE1769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381" y="1076578"/>
            <a:ext cx="2435387" cy="289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8" name="Picture 18" descr="Képtalálat a következőre: „openshift”">
            <a:extLst>
              <a:ext uri="{FF2B5EF4-FFF2-40B4-BE49-F238E27FC236}">
                <a16:creationId xmlns:a16="http://schemas.microsoft.com/office/drawing/2014/main" id="{FE06E173-274E-4B94-999C-416EF8986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556" y="3501228"/>
            <a:ext cx="1754444" cy="187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071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</a:t>
            </a:r>
          </a:p>
        </p:txBody>
      </p:sp>
      <p:pic>
        <p:nvPicPr>
          <p:cNvPr id="3074" name="Picture 2" descr="Képtalálat a következőre: „nosql”">
            <a:extLst>
              <a:ext uri="{FF2B5EF4-FFF2-40B4-BE49-F238E27FC236}">
                <a16:creationId xmlns:a16="http://schemas.microsoft.com/office/drawing/2014/main" id="{32E67B4C-EBBB-42B1-B182-33876931B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309" y="1851731"/>
            <a:ext cx="8394307" cy="3815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635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ACCESS REDIS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E4632C-9112-4AAA-AF99-5FD6AE36C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69"/>
          <a:stretch/>
        </p:blipFill>
        <p:spPr>
          <a:xfrm>
            <a:off x="971647" y="1884499"/>
            <a:ext cx="9144000" cy="397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48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2CC1F0-E7A1-424C-88A4-C0E001483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4" b="7418"/>
          <a:stretch/>
        </p:blipFill>
        <p:spPr>
          <a:xfrm>
            <a:off x="252195" y="1233512"/>
            <a:ext cx="5800483" cy="494472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099637-B497-4D13-B607-2519F2770EA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 STUDIO</a:t>
            </a:r>
          </a:p>
        </p:txBody>
      </p:sp>
    </p:spTree>
    <p:extLst>
      <p:ext uri="{BB962C8B-B14F-4D97-AF65-F5344CB8AC3E}">
        <p14:creationId xmlns:p14="http://schemas.microsoft.com/office/powerpoint/2010/main" val="3143214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REDIS PRACTICE WITH </a:t>
            </a:r>
            <a:r>
              <a:rPr lang="en-US">
                <a:solidFill>
                  <a:schemeClr val="bg1">
                    <a:lumMod val="65000"/>
                  </a:schemeClr>
                </a:solidFill>
              </a:rPr>
              <a:t>ZEPPELIN NOTEBOOK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218" name="Picture 2" descr="Képtalálat a következőre: „redis”">
            <a:extLst>
              <a:ext uri="{FF2B5EF4-FFF2-40B4-BE49-F238E27FC236}">
                <a16:creationId xmlns:a16="http://schemas.microsoft.com/office/drawing/2014/main" id="{B886BB3E-5F50-40D1-B091-111AA9D4D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07" y="2846743"/>
            <a:ext cx="4704491" cy="1572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430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SUITABLE USE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79454" y="1055112"/>
            <a:ext cx="3889681" cy="2556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PROFILE  FOR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AutoShape 2" descr="Image result for pinterest logo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30" name="Picture 6" descr="Image result for pinteres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979" y="2103929"/>
            <a:ext cx="1345091" cy="134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owchart: Magnetic Disk 6"/>
          <p:cNvSpPr/>
          <p:nvPr/>
        </p:nvSpPr>
        <p:spPr>
          <a:xfrm>
            <a:off x="4540465" y="3770052"/>
            <a:ext cx="1930724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USER PROFILE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6384693" y="1725061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UI</a:t>
            </a:r>
          </a:p>
        </p:txBody>
      </p:sp>
      <p:sp>
        <p:nvSpPr>
          <p:cNvPr id="9" name="Flowchart: Magnetic Disk 8"/>
          <p:cNvSpPr/>
          <p:nvPr/>
        </p:nvSpPr>
        <p:spPr>
          <a:xfrm>
            <a:off x="7768870" y="3770052"/>
            <a:ext cx="1930724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TAG</a:t>
            </a:r>
          </a:p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SEARCH ENGINE</a:t>
            </a:r>
          </a:p>
        </p:txBody>
      </p:sp>
      <p:sp>
        <p:nvSpPr>
          <p:cNvPr id="11" name="Up-Down Arrow 10"/>
          <p:cNvSpPr/>
          <p:nvPr/>
        </p:nvSpPr>
        <p:spPr>
          <a:xfrm rot="2644290">
            <a:off x="6005759" y="3046949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Up-Down Arrow 11"/>
          <p:cNvSpPr/>
          <p:nvPr/>
        </p:nvSpPr>
        <p:spPr>
          <a:xfrm rot="18818708">
            <a:off x="7548124" y="3035626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8804" y="5379695"/>
            <a:ext cx="8230138" cy="8463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AS OF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2013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PINTEREST HAD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8000+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REDIS SHARDS ON AMAZON CLOUD</a:t>
            </a:r>
          </a:p>
        </p:txBody>
      </p:sp>
    </p:spTree>
    <p:extLst>
      <p:ext uri="{BB962C8B-B14F-4D97-AF65-F5344CB8AC3E}">
        <p14:creationId xmlns:p14="http://schemas.microsoft.com/office/powerpoint/2010/main" val="2535826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SUITABLE USE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32040" y="1045037"/>
            <a:ext cx="2585195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MESSAGING</a:t>
            </a:r>
          </a:p>
        </p:txBody>
      </p:sp>
      <p:sp>
        <p:nvSpPr>
          <p:cNvPr id="3" name="AutoShape 2" descr="Image result for pinterest logo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lowchart: Magnetic Disk 6"/>
          <p:cNvSpPr/>
          <p:nvPr/>
        </p:nvSpPr>
        <p:spPr>
          <a:xfrm>
            <a:off x="3775461" y="4761039"/>
            <a:ext cx="1930724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QUEUE DB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1852845" y="307173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SOURCE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41984" y="2138746"/>
            <a:ext cx="1475836" cy="1083075"/>
          </a:xfrm>
          <a:prstGeom prst="rect">
            <a:avLst/>
          </a:prstGeom>
          <a:solidFill>
            <a:srgbClr val="A86ED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PROCESSOR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3383833" y="3360197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831618" y="3948959"/>
            <a:ext cx="1486203" cy="1083075"/>
          </a:xfrm>
          <a:prstGeom prst="rect">
            <a:avLst/>
          </a:prstGeom>
          <a:solidFill>
            <a:srgbClr val="A86ED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PROCESSOR</a:t>
            </a:r>
          </a:p>
        </p:txBody>
      </p:sp>
      <p:cxnSp>
        <p:nvCxnSpPr>
          <p:cNvPr id="23" name="Elbow Connector 22"/>
          <p:cNvCxnSpPr/>
          <p:nvPr/>
        </p:nvCxnSpPr>
        <p:spPr>
          <a:xfrm rot="5400000" flipH="1" flipV="1">
            <a:off x="5259226" y="1503190"/>
            <a:ext cx="390617" cy="274480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3" idx="2"/>
          </p:cNvCxnSpPr>
          <p:nvPr/>
        </p:nvCxnSpPr>
        <p:spPr>
          <a:xfrm rot="16200000" flipH="1">
            <a:off x="5322435" y="2978782"/>
            <a:ext cx="541538" cy="2467463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3946661" y="3071732"/>
            <a:ext cx="275208" cy="8700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221869" y="3071732"/>
            <a:ext cx="275208" cy="8700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97077" y="3071732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72285" y="3071732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042704" y="3071732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328225" y="3070900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344329" y="3958650"/>
            <a:ext cx="8499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QUEUE</a:t>
            </a:r>
          </a:p>
        </p:txBody>
      </p:sp>
      <p:sp>
        <p:nvSpPr>
          <p:cNvPr id="30" name="Flowchart: Magnetic Disk 29"/>
          <p:cNvSpPr/>
          <p:nvPr/>
        </p:nvSpPr>
        <p:spPr>
          <a:xfrm>
            <a:off x="9030657" y="2525601"/>
            <a:ext cx="1365370" cy="1972999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DB</a:t>
            </a:r>
          </a:p>
        </p:txBody>
      </p:sp>
      <p:sp>
        <p:nvSpPr>
          <p:cNvPr id="33" name="Right Arrow 32"/>
          <p:cNvSpPr/>
          <p:nvPr/>
        </p:nvSpPr>
        <p:spPr>
          <a:xfrm>
            <a:off x="8474717" y="3306011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605308" y="3070900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893145" y="3072622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26225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SUITABLE USE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10948" y="909784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RESPONSE CACHE</a:t>
            </a:r>
          </a:p>
        </p:txBody>
      </p:sp>
      <p:sp>
        <p:nvSpPr>
          <p:cNvPr id="3" name="AutoShape 2" descr="Image result for pinterest logo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lowchart: Magnetic Disk 6"/>
          <p:cNvSpPr/>
          <p:nvPr/>
        </p:nvSpPr>
        <p:spPr>
          <a:xfrm>
            <a:off x="8911349" y="1867598"/>
            <a:ext cx="2933106" cy="3631048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DW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979190" y="2744906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REPORT</a:t>
            </a:r>
          </a:p>
        </p:txBody>
      </p:sp>
      <p:sp>
        <p:nvSpPr>
          <p:cNvPr id="10" name="Right Arrow 9"/>
          <p:cNvSpPr/>
          <p:nvPr/>
        </p:nvSpPr>
        <p:spPr>
          <a:xfrm rot="10800000">
            <a:off x="4926319" y="3321835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4949106" y="2656001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79540" y="2011118"/>
            <a:ext cx="66443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ITEM FROM SALES WHERE COUNTRY=‘HU’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043927"/>
              </p:ext>
            </p:extLst>
          </p:nvPr>
        </p:nvGraphicFramePr>
        <p:xfrm>
          <a:off x="3280652" y="4769627"/>
          <a:ext cx="3858151" cy="1178589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071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7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89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Sales</a:t>
                      </a:r>
                      <a:r>
                        <a:rPr lang="en-US" sz="1400" b="1" i="0" u="none" strike="noStrike" baseline="0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ID</a:t>
                      </a:r>
                      <a:endParaRPr lang="en-US" sz="14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Country</a:t>
                      </a:r>
                      <a:endParaRPr lang="en-US" sz="14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Item</a:t>
                      </a:r>
                      <a:endParaRPr lang="en-US" sz="14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89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Chair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89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Flower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89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Space ship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Oracle DB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8695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SUITABLE USE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10948" y="909784"/>
            <a:ext cx="7994466" cy="833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RESPONSE CACHE</a:t>
            </a:r>
          </a:p>
        </p:txBody>
      </p:sp>
      <p:sp>
        <p:nvSpPr>
          <p:cNvPr id="3" name="AutoShape 2" descr="Image result for pinterest logo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lowchart: Magnetic Disk 6"/>
          <p:cNvSpPr/>
          <p:nvPr/>
        </p:nvSpPr>
        <p:spPr>
          <a:xfrm>
            <a:off x="8911349" y="1867598"/>
            <a:ext cx="2933106" cy="3631048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DW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979190" y="2744906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REPORT</a:t>
            </a:r>
          </a:p>
        </p:txBody>
      </p:sp>
      <p:sp>
        <p:nvSpPr>
          <p:cNvPr id="13" name="Right Arrow 9">
            <a:extLst>
              <a:ext uri="{FF2B5EF4-FFF2-40B4-BE49-F238E27FC236}">
                <a16:creationId xmlns:a16="http://schemas.microsoft.com/office/drawing/2014/main" id="{5CAD17EE-D28E-4F73-A220-BD58C485CABE}"/>
              </a:ext>
            </a:extLst>
          </p:cNvPr>
          <p:cNvSpPr/>
          <p:nvPr/>
        </p:nvSpPr>
        <p:spPr>
          <a:xfrm rot="10800000">
            <a:off x="3971456" y="3368866"/>
            <a:ext cx="379254" cy="435006"/>
          </a:xfrm>
          <a:prstGeom prst="right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ight Arrow 10">
            <a:extLst>
              <a:ext uri="{FF2B5EF4-FFF2-40B4-BE49-F238E27FC236}">
                <a16:creationId xmlns:a16="http://schemas.microsoft.com/office/drawing/2014/main" id="{AA7347C1-CC20-4DFE-843F-F67E3517023E}"/>
              </a:ext>
            </a:extLst>
          </p:cNvPr>
          <p:cNvSpPr/>
          <p:nvPr/>
        </p:nvSpPr>
        <p:spPr>
          <a:xfrm>
            <a:off x="4047390" y="2427952"/>
            <a:ext cx="379254" cy="435006"/>
          </a:xfrm>
          <a:prstGeom prst="right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75FD0AD4-EFC7-4E7A-9BD9-D3092C8429DB}"/>
              </a:ext>
            </a:extLst>
          </p:cNvPr>
          <p:cNvSpPr/>
          <p:nvPr/>
        </p:nvSpPr>
        <p:spPr>
          <a:xfrm>
            <a:off x="4901120" y="2645455"/>
            <a:ext cx="1154787" cy="1019354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CACHE</a:t>
            </a:r>
          </a:p>
        </p:txBody>
      </p:sp>
      <p:sp>
        <p:nvSpPr>
          <p:cNvPr id="16" name="Right Arrow 13">
            <a:extLst>
              <a:ext uri="{FF2B5EF4-FFF2-40B4-BE49-F238E27FC236}">
                <a16:creationId xmlns:a16="http://schemas.microsoft.com/office/drawing/2014/main" id="{B5561C9A-D105-43A2-B289-3A03EB6E19E2}"/>
              </a:ext>
            </a:extLst>
          </p:cNvPr>
          <p:cNvSpPr/>
          <p:nvPr/>
        </p:nvSpPr>
        <p:spPr>
          <a:xfrm>
            <a:off x="6749714" y="2435370"/>
            <a:ext cx="379254" cy="435006"/>
          </a:xfrm>
          <a:prstGeom prst="right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ight Arrow 14">
            <a:extLst>
              <a:ext uri="{FF2B5EF4-FFF2-40B4-BE49-F238E27FC236}">
                <a16:creationId xmlns:a16="http://schemas.microsoft.com/office/drawing/2014/main" id="{6AACAD61-D87B-4BB5-8873-41636026F668}"/>
              </a:ext>
            </a:extLst>
          </p:cNvPr>
          <p:cNvSpPr/>
          <p:nvPr/>
        </p:nvSpPr>
        <p:spPr>
          <a:xfrm rot="10800000">
            <a:off x="6720009" y="3229803"/>
            <a:ext cx="379254" cy="435006"/>
          </a:xfrm>
          <a:prstGeom prst="right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2FC807-0F10-4451-AFCA-BF3817142A8D}"/>
              </a:ext>
            </a:extLst>
          </p:cNvPr>
          <p:cNvSpPr/>
          <p:nvPr/>
        </p:nvSpPr>
        <p:spPr>
          <a:xfrm>
            <a:off x="4588151" y="4482983"/>
            <a:ext cx="1780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KEY: </a:t>
            </a:r>
            <a:r>
              <a:rPr lang="en-US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QUERY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VALUE: </a:t>
            </a:r>
            <a:r>
              <a:rPr lang="en-US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420547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USAGE</a:t>
            </a:r>
          </a:p>
        </p:txBody>
      </p:sp>
      <p:sp>
        <p:nvSpPr>
          <p:cNvPr id="2" name="Rectangle 1"/>
          <p:cNvSpPr/>
          <p:nvPr/>
        </p:nvSpPr>
        <p:spPr>
          <a:xfrm>
            <a:off x="448089" y="1182593"/>
            <a:ext cx="8922057" cy="5142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USE WHEN YOU …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HAVE TO QUERY FOR RELATIONSHIPS 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HAVE TO QUERY FOR HIERARCHY 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HAVE TO QUERY BY MULTIPLE DIMENSIONS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WHEN YOU CANNOT </a:t>
            </a:r>
            <a:r>
              <a:rPr lang="en-US" sz="280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CREATE DISTINCT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KEYS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5379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852705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TIME SERIES DBMS</a:t>
            </a:r>
          </a:p>
        </p:txBody>
      </p:sp>
      <p:sp>
        <p:nvSpPr>
          <p:cNvPr id="4" name="Rectangle 3"/>
          <p:cNvSpPr/>
          <p:nvPr/>
        </p:nvSpPr>
        <p:spPr>
          <a:xfrm>
            <a:off x="365476" y="1320409"/>
            <a:ext cx="799610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KEY: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</a:t>
            </a:r>
          </a:p>
          <a:p>
            <a:endParaRPr lang="en-US" sz="24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VALUE: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DATA (MEASUREMENT, EVENT ETC)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27481" b="42735"/>
          <a:stretch/>
        </p:blipFill>
        <p:spPr>
          <a:xfrm>
            <a:off x="4088873" y="2797737"/>
            <a:ext cx="4014254" cy="314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21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INTEGRITY AND CONSISTENCY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306923" y="1658961"/>
            <a:ext cx="536271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</a:t>
            </a:r>
            <a:r>
              <a:rPr lang="en-US" sz="32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ASICALLY </a:t>
            </a:r>
            <a:r>
              <a:rPr lang="en-US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</a:t>
            </a:r>
            <a:r>
              <a:rPr lang="en-US" sz="32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VAILABLE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</a:t>
            </a:r>
            <a:r>
              <a:rPr lang="en-US" sz="32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OFT STATE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</a:t>
            </a:r>
            <a:r>
              <a:rPr lang="en-US" sz="3200" dirty="0">
                <a:solidFill>
                  <a:srgbClr val="33333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VENTUAL CONSISTENCY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E759F2-3D84-479A-A6EA-96B05641FCDD}"/>
              </a:ext>
            </a:extLst>
          </p:cNvPr>
          <p:cNvSpPr/>
          <p:nvPr/>
        </p:nvSpPr>
        <p:spPr>
          <a:xfrm>
            <a:off x="420739" y="2702723"/>
            <a:ext cx="11641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1310857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TIME SERIES DBMS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CC290D-379D-4610-9A60-6981351C7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273" y="1795450"/>
            <a:ext cx="7391454" cy="326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251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TIME SERIES DBMS -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33" y="1441520"/>
            <a:ext cx="7112845" cy="2985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QUERY BY TIME</a:t>
            </a:r>
          </a:p>
          <a:p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HIGH PERFORMING WRITE</a:t>
            </a:r>
          </a:p>
          <a:p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STATISTICAL OPERATION ON TIME SERIES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938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INFLUX DB FUNCTIONS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810CCB-A473-4BF5-ADEC-1EDABF51D247}"/>
              </a:ext>
            </a:extLst>
          </p:cNvPr>
          <p:cNvGraphicFramePr>
            <a:graphicFrameLocks noGrp="1"/>
          </p:cNvGraphicFramePr>
          <p:nvPr/>
        </p:nvGraphicFramePr>
        <p:xfrm>
          <a:off x="956174" y="1109969"/>
          <a:ext cx="10067683" cy="5226359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502880">
                  <a:extLst>
                    <a:ext uri="{9D8B030D-6E8A-4147-A177-3AD203B41FA5}">
                      <a16:colId xmlns:a16="http://schemas.microsoft.com/office/drawing/2014/main" val="1014325706"/>
                    </a:ext>
                  </a:extLst>
                </a:gridCol>
                <a:gridCol w="1212000">
                  <a:extLst>
                    <a:ext uri="{9D8B030D-6E8A-4147-A177-3AD203B41FA5}">
                      <a16:colId xmlns:a16="http://schemas.microsoft.com/office/drawing/2014/main" val="3524598247"/>
                    </a:ext>
                  </a:extLst>
                </a:gridCol>
                <a:gridCol w="2343201">
                  <a:extLst>
                    <a:ext uri="{9D8B030D-6E8A-4147-A177-3AD203B41FA5}">
                      <a16:colId xmlns:a16="http://schemas.microsoft.com/office/drawing/2014/main" val="2853098271"/>
                    </a:ext>
                  </a:extLst>
                </a:gridCol>
                <a:gridCol w="1616001">
                  <a:extLst>
                    <a:ext uri="{9D8B030D-6E8A-4147-A177-3AD203B41FA5}">
                      <a16:colId xmlns:a16="http://schemas.microsoft.com/office/drawing/2014/main" val="2835628165"/>
                    </a:ext>
                  </a:extLst>
                </a:gridCol>
                <a:gridCol w="3393601">
                  <a:extLst>
                    <a:ext uri="{9D8B030D-6E8A-4147-A177-3AD203B41FA5}">
                      <a16:colId xmlns:a16="http://schemas.microsoft.com/office/drawing/2014/main" val="1565191955"/>
                    </a:ext>
                  </a:extLst>
                </a:gridCol>
              </a:tblGrid>
              <a:tr h="4496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Aggregations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Selectors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Transformations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Predictors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Technical Analysis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288394793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COUNT()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BOTTOM()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ABS()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HOLT_WINTERS()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CHANDE_MOMENTUM_OSCILLATOR</a:t>
                      </a:r>
                      <a:r>
                        <a:rPr lang="en-US" sz="1000" u="none" strike="noStrike" dirty="0"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60564100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DISTINCT()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FIRST()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ACOS()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EXPONENTIAL_MOVING_AVERAGE</a:t>
                      </a:r>
                      <a:r>
                        <a:rPr lang="en-US" sz="1000" u="none" strike="noStrike" dirty="0">
                          <a:effectLst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206162355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INTEGRAL()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LAST()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ASIN()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DOUBLE_EXPONENTIAL_MOVING_AVERAGE</a:t>
                      </a:r>
                      <a:r>
                        <a:rPr lang="en-US" sz="1000" u="none" strike="noStrike" dirty="0">
                          <a:effectLst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972629200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MEAN()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MAX()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ATAN</a:t>
                      </a:r>
                      <a:r>
                        <a:rPr lang="en-US" sz="1000" u="none" strike="noStrike" dirty="0">
                          <a:effectLst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1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KAUFMANS_EFFICIENCY_RATIO()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384785570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MEDIAN()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ATAN2()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KAUFMANS_ADAPTIVE_MOVING_AVERAGE()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009735015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MODE()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PERCENTILE()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CEIL()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2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TRIPLE_EXPONENTIAL_MOVING_AVERAGE</a:t>
                      </a:r>
                      <a:r>
                        <a:rPr lang="en-US" sz="1000" u="none" strike="noStrike" dirty="0">
                          <a:effectLst/>
                          <a:hlinkClick r:id="rId2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404355866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SPREAD()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2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SAMPLE()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COS()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3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TRIPLE_EXPONENTIAL_DERIVATIVE</a:t>
                      </a:r>
                      <a:r>
                        <a:rPr lang="en-US" sz="1000" u="none" strike="noStrike" dirty="0">
                          <a:effectLst/>
                          <a:hlinkClick r:id="rId3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022842678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STDDEV()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TOP()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CUMULATIVE_SUM()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  <a:hlinkClick r:id="rId3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RELATIVE_STRENGTH_INDEX</a:t>
                      </a:r>
                      <a:r>
                        <a:rPr lang="en-US" sz="1000" u="none" strike="noStrike" dirty="0">
                          <a:effectLst/>
                          <a:hlinkClick r:id="rId3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98808968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hlinkClick r:id="rId3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SUM()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DERIVATIVE()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607768371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DIFFERENCE()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45413885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3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ELAPSED()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751708356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EXP()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255589171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FLOOR()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412631512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HISTOGRAM()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45699269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4044177237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LOG()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048365024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LOG2()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017046622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LOG10()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399816990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MOVING_AVERAGE()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376695770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NON_NEGATIVE_DERIVATIVE()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23818887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4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NON_NEGATIVE_DIFFERENCE()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1181259860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5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POW()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893232475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5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ROUND()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314009095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5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SIN()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348979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hlinkClick r:id="rId5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SQRT()</a:t>
                      </a:r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2115107351"/>
                  </a:ext>
                </a:extLst>
              </a:tr>
              <a:tr h="184807"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hlinkClick r:id="rId5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TAN</a:t>
                      </a:r>
                      <a:r>
                        <a:rPr lang="en-US" sz="1000" u="none" strike="noStrike" kern="1200" dirty="0">
                          <a:effectLst/>
                          <a:hlinkClick r:id="rId5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()</a:t>
                      </a:r>
                      <a:endParaRPr lang="en-US" sz="1000" b="1" u="none" strike="noStrike" kern="1200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R="4168" marT="4168" marB="0" anchor="ctr"/>
                </a:tc>
                <a:extLst>
                  <a:ext uri="{0D108BD9-81ED-4DB2-BD59-A6C34878D82A}">
                    <a16:rowId xmlns:a16="http://schemas.microsoft.com/office/drawing/2014/main" val="402574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3755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INFLUX</a:t>
            </a:r>
          </a:p>
        </p:txBody>
      </p:sp>
      <p:sp>
        <p:nvSpPr>
          <p:cNvPr id="5" name="Rectangle 4"/>
          <p:cNvSpPr/>
          <p:nvPr/>
        </p:nvSpPr>
        <p:spPr>
          <a:xfrm>
            <a:off x="188426" y="1281881"/>
            <a:ext cx="7217040" cy="43704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DOWNSAMPLING AND DATA RETENTION</a:t>
            </a:r>
          </a:p>
          <a:p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SQL LIKE QUERIES</a:t>
            </a:r>
          </a:p>
          <a:p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ECOSYSTEM FOR 	ACQUISITION,</a:t>
            </a: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							STORAGE,</a:t>
            </a: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							PROCESSING,</a:t>
            </a:r>
          </a:p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							AND VISUALIZATION  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09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INFLUX TICK STACK</a:t>
            </a:r>
          </a:p>
        </p:txBody>
      </p:sp>
      <p:pic>
        <p:nvPicPr>
          <p:cNvPr id="4098" name="Picture 2" descr="https://influxdata.com/wp-content/uploads/2015/09/TICK-Stack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2" r="7294" b="4677"/>
          <a:stretch/>
        </p:blipFill>
        <p:spPr bwMode="auto">
          <a:xfrm>
            <a:off x="1885067" y="1538668"/>
            <a:ext cx="8421865" cy="430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076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TERMINOLOGY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7866B01-C3E4-4232-BC17-72F80D15A4FE}"/>
              </a:ext>
            </a:extLst>
          </p:cNvPr>
          <p:cNvGraphicFramePr>
            <a:graphicFrameLocks noGrp="1"/>
          </p:cNvGraphicFramePr>
          <p:nvPr/>
        </p:nvGraphicFramePr>
        <p:xfrm>
          <a:off x="402553" y="1535216"/>
          <a:ext cx="4972448" cy="378756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55971">
                  <a:extLst>
                    <a:ext uri="{9D8B030D-6E8A-4147-A177-3AD203B41FA5}">
                      <a16:colId xmlns:a16="http://schemas.microsoft.com/office/drawing/2014/main" val="3767964847"/>
                    </a:ext>
                  </a:extLst>
                </a:gridCol>
                <a:gridCol w="2816477">
                  <a:extLst>
                    <a:ext uri="{9D8B030D-6E8A-4147-A177-3AD203B41FA5}">
                      <a16:colId xmlns:a16="http://schemas.microsoft.com/office/drawing/2014/main" val="1750971903"/>
                    </a:ext>
                  </a:extLst>
                </a:gridCol>
              </a:tblGrid>
              <a:tr h="59687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SQL SERVER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INFLUX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19043963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Database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Database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213084911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Table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Measurement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165602982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Index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Index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373632062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Row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Point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14047502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Column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Field,Tag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894042514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Joining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Join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222537990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Partition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Sharding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4038075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7510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INFLUXDB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PRACTICE</a:t>
            </a:r>
          </a:p>
        </p:txBody>
      </p:sp>
      <p:sp>
        <p:nvSpPr>
          <p:cNvPr id="5" name="Rectangle 4"/>
          <p:cNvSpPr/>
          <p:nvPr/>
        </p:nvSpPr>
        <p:spPr>
          <a:xfrm>
            <a:off x="332317" y="1527887"/>
            <a:ext cx="184731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050" name="Picture 2" descr="Képtalálatok a következőre: influxdb logo">
            <a:extLst>
              <a:ext uri="{FF2B5EF4-FFF2-40B4-BE49-F238E27FC236}">
                <a16:creationId xmlns:a16="http://schemas.microsoft.com/office/drawing/2014/main" id="{70075778-84DE-4CBE-8DD5-0314AA0B8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663" y="3090725"/>
            <a:ext cx="5818242" cy="114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3625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CASE EXAMPLE</a:t>
            </a:r>
          </a:p>
        </p:txBody>
      </p:sp>
      <p:sp>
        <p:nvSpPr>
          <p:cNvPr id="3" name="Rectangle 2"/>
          <p:cNvSpPr/>
          <p:nvPr/>
        </p:nvSpPr>
        <p:spPr>
          <a:xfrm>
            <a:off x="2170660" y="2147030"/>
            <a:ext cx="240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b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1600" dirty="0">
                <a:solidFill>
                  <a:srgbClr val="BEC2C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 </a:t>
            </a:r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050" name="Picture 2" descr="SolarC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99" y="1325721"/>
            <a:ext cx="1689171" cy="432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18265" y="1258196"/>
            <a:ext cx="8226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IoT</a:t>
            </a:r>
            <a:endParaRPr lang="en-US" sz="2800" dirty="0"/>
          </a:p>
        </p:txBody>
      </p:sp>
      <p:sp>
        <p:nvSpPr>
          <p:cNvPr id="8" name="Flowchart: Magnetic Disk 7"/>
          <p:cNvSpPr/>
          <p:nvPr/>
        </p:nvSpPr>
        <p:spPr>
          <a:xfrm>
            <a:off x="3480076" y="4842671"/>
            <a:ext cx="1930724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KEY VALUE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1733763" y="3328907"/>
            <a:ext cx="1147396" cy="75940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SENSORS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088448" y="3441829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46226" y="4335183"/>
            <a:ext cx="1396068" cy="465677"/>
          </a:xfrm>
          <a:prstGeom prst="rect">
            <a:avLst/>
          </a:prstGeom>
          <a:solidFill>
            <a:srgbClr val="A86ED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PROCESSOR</a:t>
            </a:r>
          </a:p>
        </p:txBody>
      </p:sp>
      <p:cxnSp>
        <p:nvCxnSpPr>
          <p:cNvPr id="13" name="Elbow Connector 12"/>
          <p:cNvCxnSpPr/>
          <p:nvPr/>
        </p:nvCxnSpPr>
        <p:spPr>
          <a:xfrm rot="5400000" flipH="1" flipV="1">
            <a:off x="4356702" y="2281638"/>
            <a:ext cx="429679" cy="154937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/>
          <p:nvPr/>
        </p:nvCxnSpPr>
        <p:spPr>
          <a:xfrm rot="16200000" flipH="1">
            <a:off x="4438499" y="3684303"/>
            <a:ext cx="541538" cy="126619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651276" y="3153364"/>
            <a:ext cx="275208" cy="8700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926484" y="3153364"/>
            <a:ext cx="275208" cy="8700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01692" y="3153364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476900" y="3153364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747319" y="3153364"/>
            <a:ext cx="275208" cy="8700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048944" y="4040282"/>
            <a:ext cx="8499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QUEUE</a:t>
            </a:r>
          </a:p>
        </p:txBody>
      </p:sp>
      <p:sp>
        <p:nvSpPr>
          <p:cNvPr id="22" name="Flowchart: Magnetic Disk 21"/>
          <p:cNvSpPr/>
          <p:nvPr/>
        </p:nvSpPr>
        <p:spPr>
          <a:xfrm>
            <a:off x="7386455" y="2435124"/>
            <a:ext cx="1723116" cy="1094559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Metrics Influx</a:t>
            </a:r>
          </a:p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(Aggregate)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6765240" y="3529683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346226" y="2621031"/>
            <a:ext cx="1396068" cy="465677"/>
          </a:xfrm>
          <a:prstGeom prst="rect">
            <a:avLst/>
          </a:prstGeom>
          <a:solidFill>
            <a:srgbClr val="A86ED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PROCESSOR</a:t>
            </a:r>
          </a:p>
        </p:txBody>
      </p:sp>
      <p:sp>
        <p:nvSpPr>
          <p:cNvPr id="31" name="Flowchart: Magnetic Disk 30"/>
          <p:cNvSpPr/>
          <p:nvPr/>
        </p:nvSpPr>
        <p:spPr>
          <a:xfrm>
            <a:off x="7386455" y="3718089"/>
            <a:ext cx="1723116" cy="1082771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Event Influx</a:t>
            </a:r>
          </a:p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(Interpret)</a:t>
            </a:r>
          </a:p>
        </p:txBody>
      </p:sp>
      <p:sp>
        <p:nvSpPr>
          <p:cNvPr id="32" name="Flowchart: Document 31"/>
          <p:cNvSpPr/>
          <p:nvPr/>
        </p:nvSpPr>
        <p:spPr>
          <a:xfrm>
            <a:off x="7619821" y="1090272"/>
            <a:ext cx="1256383" cy="675625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VISUALIZE</a:t>
            </a:r>
          </a:p>
        </p:txBody>
      </p:sp>
      <p:sp>
        <p:nvSpPr>
          <p:cNvPr id="33" name="Right Arrow 32"/>
          <p:cNvSpPr/>
          <p:nvPr/>
        </p:nvSpPr>
        <p:spPr>
          <a:xfrm rot="16200000">
            <a:off x="8058386" y="1839588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lowchart: Document 25">
            <a:extLst>
              <a:ext uri="{FF2B5EF4-FFF2-40B4-BE49-F238E27FC236}">
                <a16:creationId xmlns:a16="http://schemas.microsoft.com/office/drawing/2014/main" id="{B31EB6C2-BA84-46F2-AC78-16569A44A390}"/>
              </a:ext>
            </a:extLst>
          </p:cNvPr>
          <p:cNvSpPr/>
          <p:nvPr/>
        </p:nvSpPr>
        <p:spPr>
          <a:xfrm>
            <a:off x="7684633" y="5526975"/>
            <a:ext cx="1256383" cy="675625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MONITOR</a:t>
            </a:r>
          </a:p>
        </p:txBody>
      </p:sp>
      <p:sp>
        <p:nvSpPr>
          <p:cNvPr id="27" name="Right Arrow 32">
            <a:extLst>
              <a:ext uri="{FF2B5EF4-FFF2-40B4-BE49-F238E27FC236}">
                <a16:creationId xmlns:a16="http://schemas.microsoft.com/office/drawing/2014/main" id="{3E5DF0D6-61AB-44AF-A09E-E02306459CFE}"/>
              </a:ext>
            </a:extLst>
          </p:cNvPr>
          <p:cNvSpPr/>
          <p:nvPr/>
        </p:nvSpPr>
        <p:spPr>
          <a:xfrm rot="5400000">
            <a:off x="8123198" y="4981714"/>
            <a:ext cx="379254" cy="4350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569234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USAGE</a:t>
            </a:r>
          </a:p>
        </p:txBody>
      </p:sp>
      <p:sp>
        <p:nvSpPr>
          <p:cNvPr id="2" name="Rectangle 1"/>
          <p:cNvSpPr/>
          <p:nvPr/>
        </p:nvSpPr>
        <p:spPr>
          <a:xfrm>
            <a:off x="358525" y="1336091"/>
            <a:ext cx="892205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DATA FLUX WHICH YOU WANT TO 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VISUALIZE</a:t>
            </a:r>
            <a:b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TRANSFORM / AGGREGATE 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 REAL TIME ANALYTICS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356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75536" y="1505396"/>
            <a:ext cx="7263527" cy="44012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IOT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SYSTEM / INFRASTRUCTURE MONITORING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SMART CITY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INDUSTRY 4.0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ANOMALY DETECTION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TRADING DATA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4419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</p:txBody>
      </p:sp>
      <p:sp>
        <p:nvSpPr>
          <p:cNvPr id="4" name="Rectangle 3"/>
          <p:cNvSpPr/>
          <p:nvPr/>
        </p:nvSpPr>
        <p:spPr>
          <a:xfrm>
            <a:off x="313988" y="1487221"/>
            <a:ext cx="827660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err="1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SQ</a:t>
            </a:r>
            <a:r>
              <a:rPr lang="hu-HU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</a:t>
            </a:r>
            <a:endParaRPr lang="en-US" sz="32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5730DB-2BD5-493A-9C5B-3234CED5E8C7}"/>
              </a:ext>
            </a:extLst>
          </p:cNvPr>
          <p:cNvSpPr/>
          <p:nvPr/>
        </p:nvSpPr>
        <p:spPr>
          <a:xfrm>
            <a:off x="3201172" y="1609588"/>
            <a:ext cx="846322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ActionScript Bash C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C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# C++ Clojure Common Lisp Crystal D Dart Delphi Elixir emacs lisp Erlang Fancy gawk GNU Prolog Go Haskell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Haxe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Io Java Julia Lasso Lua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Matlab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mruby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Nim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Node.js Objective-C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OCaml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Pascal Perl PHP PL/SQL Pure Data Python R Racket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Rebol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Ruby Rust Scala Scheme Smalltalk Swift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Tcl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VB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VCL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Xojo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152586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USAGE</a:t>
            </a:r>
          </a:p>
        </p:txBody>
      </p:sp>
      <p:sp>
        <p:nvSpPr>
          <p:cNvPr id="2" name="Rectangle 1"/>
          <p:cNvSpPr/>
          <p:nvPr/>
        </p:nvSpPr>
        <p:spPr>
          <a:xfrm>
            <a:off x="251768" y="1317525"/>
            <a:ext cx="8922057" cy="3418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USE WHEN YOU …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DON’T HAVE TIME SERIES DATA FLUX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NEED TRANSACTION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7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30438447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DOCUMENT STORES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46909" y="1246005"/>
            <a:ext cx="672010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KEY: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ID</a:t>
            </a:r>
          </a:p>
          <a:p>
            <a:endParaRPr lang="en-US" sz="24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VALUE: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QUERYABLE STRUCTURED DOCUMENT</a:t>
            </a:r>
          </a:p>
          <a:p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DA4D69-4F06-4CB6-93A2-0EC2A81C5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209" y="3036650"/>
            <a:ext cx="3035809" cy="343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327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DOCUMENT STORES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92A8E4-E25C-4CC9-A2D9-6A79AF822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381" y="1790688"/>
            <a:ext cx="8639238" cy="32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51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MONGODB</a:t>
            </a:r>
          </a:p>
        </p:txBody>
      </p:sp>
      <p:sp>
        <p:nvSpPr>
          <p:cNvPr id="5" name="Rectangle 4"/>
          <p:cNvSpPr/>
          <p:nvPr/>
        </p:nvSpPr>
        <p:spPr>
          <a:xfrm>
            <a:off x="248767" y="1198332"/>
            <a:ext cx="6566221" cy="7201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THE MOST USED NOSQL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CLOSER TO GENERAL PURPOSE / SLOWER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HIGH AVAILABILITY / AUTOMATIC FAILOVER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HIGHLY SCALABLE / REBALANCING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SELECTABLE CONSISTENCY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NO TRANSACTION SUPPORT</a:t>
            </a:r>
          </a:p>
          <a:p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DYNAMIC SCHEMA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9283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DYNAMIC SCHEMA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19" y="1320577"/>
            <a:ext cx="3110167" cy="15325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b="4556"/>
          <a:stretch/>
        </p:blipFill>
        <p:spPr>
          <a:xfrm>
            <a:off x="262818" y="3371508"/>
            <a:ext cx="6489996" cy="289781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92899" y="1320578"/>
            <a:ext cx="1145136" cy="199403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4397" y="3592335"/>
            <a:ext cx="1145136" cy="199403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2899" y="1942420"/>
            <a:ext cx="1145136" cy="199403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12942" y="5803695"/>
            <a:ext cx="1145136" cy="199403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122827" y="1242483"/>
            <a:ext cx="21134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BE CAREFUL!</a:t>
            </a:r>
          </a:p>
        </p:txBody>
      </p:sp>
    </p:spTree>
    <p:extLst>
      <p:ext uri="{BB962C8B-B14F-4D97-AF65-F5344CB8AC3E}">
        <p14:creationId xmlns:p14="http://schemas.microsoft.com/office/powerpoint/2010/main" val="6515819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TERMINOLOGY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7866B01-C3E4-4232-BC17-72F80D15A4FE}"/>
              </a:ext>
            </a:extLst>
          </p:cNvPr>
          <p:cNvGraphicFramePr>
            <a:graphicFrameLocks noGrp="1"/>
          </p:cNvGraphicFramePr>
          <p:nvPr/>
        </p:nvGraphicFramePr>
        <p:xfrm>
          <a:off x="402553" y="1535216"/>
          <a:ext cx="4972448" cy="378756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55971">
                  <a:extLst>
                    <a:ext uri="{9D8B030D-6E8A-4147-A177-3AD203B41FA5}">
                      <a16:colId xmlns:a16="http://schemas.microsoft.com/office/drawing/2014/main" val="3767964847"/>
                    </a:ext>
                  </a:extLst>
                </a:gridCol>
                <a:gridCol w="2816477">
                  <a:extLst>
                    <a:ext uri="{9D8B030D-6E8A-4147-A177-3AD203B41FA5}">
                      <a16:colId xmlns:a16="http://schemas.microsoft.com/office/drawing/2014/main" val="1750971903"/>
                    </a:ext>
                  </a:extLst>
                </a:gridCol>
              </a:tblGrid>
              <a:tr h="59687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SQL SERVER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MONGODB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19043963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Database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Database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213084911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Table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Collection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165602982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Index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Index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373632062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Row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Document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14047502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Column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Field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3894042514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Joining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Linking &amp; Embedding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2225379908"/>
                  </a:ext>
                </a:extLst>
              </a:tr>
              <a:tr h="45581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Partition</a:t>
                      </a:r>
                      <a:endParaRPr lang="en-US" b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Sharding</a:t>
                      </a:r>
                      <a:endParaRPr lang="en-US" b="0" dirty="0">
                        <a:effectLst/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47625" marR="47625" marT="23813" marB="23813" anchor="ctr"/>
                </a:tc>
                <a:extLst>
                  <a:ext uri="{0D108BD9-81ED-4DB2-BD59-A6C34878D82A}">
                    <a16:rowId xmlns:a16="http://schemas.microsoft.com/office/drawing/2014/main" val="4038075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3848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MONGO ACCESS</a:t>
            </a:r>
          </a:p>
        </p:txBody>
      </p:sp>
      <p:sp>
        <p:nvSpPr>
          <p:cNvPr id="5" name="Rectangle 4"/>
          <p:cNvSpPr/>
          <p:nvPr/>
        </p:nvSpPr>
        <p:spPr>
          <a:xfrm>
            <a:off x="1822278" y="1458263"/>
            <a:ext cx="184731" cy="27699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D44661-25BD-4DC5-8E65-67B20DA44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278" y="2702063"/>
            <a:ext cx="4307289" cy="30523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302B95-A1C9-497A-98C2-78C4E9992A77}"/>
              </a:ext>
            </a:extLst>
          </p:cNvPr>
          <p:cNvSpPr/>
          <p:nvPr/>
        </p:nvSpPr>
        <p:spPr>
          <a:xfrm>
            <a:off x="2745998" y="1412950"/>
            <a:ext cx="2266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BI TOOLS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17CDE6-4066-47A8-991B-AA25E4CD0A36}"/>
              </a:ext>
            </a:extLst>
          </p:cNvPr>
          <p:cNvSpPr/>
          <p:nvPr/>
        </p:nvSpPr>
        <p:spPr>
          <a:xfrm>
            <a:off x="6500379" y="1412950"/>
            <a:ext cx="44411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PROGRAMING LANGUAGES</a:t>
            </a:r>
          </a:p>
        </p:txBody>
      </p:sp>
      <p:pic>
        <p:nvPicPr>
          <p:cNvPr id="1028" name="Picture 4" descr="Image result for python logo">
            <a:extLst>
              <a:ext uri="{FF2B5EF4-FFF2-40B4-BE49-F238E27FC236}">
                <a16:creationId xmlns:a16="http://schemas.microsoft.com/office/drawing/2014/main" id="{57116566-DB32-4D33-AE97-3905D47C9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999" y="2816544"/>
            <a:ext cx="2241869" cy="757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R language logo">
            <a:extLst>
              <a:ext uri="{FF2B5EF4-FFF2-40B4-BE49-F238E27FC236}">
                <a16:creationId xmlns:a16="http://schemas.microsoft.com/office/drawing/2014/main" id="{C59872D7-CF41-46AF-85A6-2F89AD309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309" y="3720465"/>
            <a:ext cx="1781743" cy="78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0446311-536F-4420-B151-F6D693513BD7}"/>
              </a:ext>
            </a:extLst>
          </p:cNvPr>
          <p:cNvSpPr/>
          <p:nvPr/>
        </p:nvSpPr>
        <p:spPr>
          <a:xfrm>
            <a:off x="1861199" y="3478609"/>
            <a:ext cx="2018203" cy="8915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6" name="Picture 12" descr="Image result for knime logo">
            <a:extLst>
              <a:ext uri="{FF2B5EF4-FFF2-40B4-BE49-F238E27FC236}">
                <a16:creationId xmlns:a16="http://schemas.microsoft.com/office/drawing/2014/main" id="{88EF6CF7-24AE-4184-A33E-2B0C9E81F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340" y="3669030"/>
            <a:ext cx="1477670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6765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MONGO PRACTICE</a:t>
            </a:r>
          </a:p>
        </p:txBody>
      </p:sp>
      <p:sp>
        <p:nvSpPr>
          <p:cNvPr id="5" name="Rectangle 4"/>
          <p:cNvSpPr/>
          <p:nvPr/>
        </p:nvSpPr>
        <p:spPr>
          <a:xfrm>
            <a:off x="332317" y="1527887"/>
            <a:ext cx="184731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5122" name="Picture 2" descr="Képtalálatok a következőre: mongo logo">
            <a:extLst>
              <a:ext uri="{FF2B5EF4-FFF2-40B4-BE49-F238E27FC236}">
                <a16:creationId xmlns:a16="http://schemas.microsoft.com/office/drawing/2014/main" id="{503403B9-2966-4FE0-B7D1-B3722305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465" y="2616318"/>
            <a:ext cx="6323739" cy="170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3748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USAGE</a:t>
            </a:r>
          </a:p>
        </p:txBody>
      </p:sp>
      <p:sp>
        <p:nvSpPr>
          <p:cNvPr id="2" name="Rectangle 1"/>
          <p:cNvSpPr/>
          <p:nvPr/>
        </p:nvSpPr>
        <p:spPr>
          <a:xfrm>
            <a:off x="270334" y="1326807"/>
            <a:ext cx="8922057" cy="4711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WHEN YOU WANT TO STORE/QUERY HIGH VOLUME OF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MULTIDIMENSIONAL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DATA </a:t>
            </a:r>
          </a:p>
          <a:p>
            <a:pPr lvl="0">
              <a:buClrTx/>
            </a:pPr>
            <a:endParaRPr lang="en-US" sz="28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</a:p>
          <a:p>
            <a:pPr lvl="0">
              <a:buClrTx/>
            </a:pPr>
            <a:endParaRPr lang="en-US" sz="28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FAILOVER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HIGH AVAILABILITY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AND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CONSISTENCY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MATTERS FOR YOU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422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SCHEMALESS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OR SCHEMA FREE</a:t>
            </a:r>
          </a:p>
        </p:txBody>
      </p:sp>
      <p:sp>
        <p:nvSpPr>
          <p:cNvPr id="4" name="Rectangle 3"/>
          <p:cNvSpPr/>
          <p:nvPr/>
        </p:nvSpPr>
        <p:spPr>
          <a:xfrm>
            <a:off x="313988" y="1487221"/>
            <a:ext cx="827660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SMART DATABASE CAN FIGURE OUT 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DATATYPE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STRUCTURE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endParaRPr lang="en-US" sz="3200" dirty="0">
              <a:solidFill>
                <a:srgbClr val="00B05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146" name="Picture 2" descr="Képtalálat a következőre: „dexter's laboratory thinking”">
            <a:extLst>
              <a:ext uri="{FF2B5EF4-FFF2-40B4-BE49-F238E27FC236}">
                <a16:creationId xmlns:a16="http://schemas.microsoft.com/office/drawing/2014/main" id="{E305D640-41BF-497D-91BA-01EEAC0B4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236" y="1327518"/>
            <a:ext cx="2986593" cy="330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393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USES CASES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809250" y="2013889"/>
            <a:ext cx="4368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https://www.mongodb.com/industries/</a:t>
            </a:r>
          </a:p>
        </p:txBody>
      </p:sp>
      <p:pic>
        <p:nvPicPr>
          <p:cNvPr id="3074" name="Picture 2" descr="Image result for ebay logo">
            <a:extLst>
              <a:ext uri="{FF2B5EF4-FFF2-40B4-BE49-F238E27FC236}">
                <a16:creationId xmlns:a16="http://schemas.microsoft.com/office/drawing/2014/main" id="{7E1BC941-CB68-4BEF-B224-00289031B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99" y="3114493"/>
            <a:ext cx="2371091" cy="103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Képtalálatok a következőre: gov.uk">
            <a:extLst>
              <a:ext uri="{FF2B5EF4-FFF2-40B4-BE49-F238E27FC236}">
                <a16:creationId xmlns:a16="http://schemas.microsoft.com/office/drawing/2014/main" id="{48F26A6F-0A11-448C-9D57-91E248830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888" y="3320908"/>
            <a:ext cx="3649990" cy="62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Képtalálatok a következőre: hsbc logo">
            <a:extLst>
              <a:ext uri="{FF2B5EF4-FFF2-40B4-BE49-F238E27FC236}">
                <a16:creationId xmlns:a16="http://schemas.microsoft.com/office/drawing/2014/main" id="{6C6F3E00-812F-4DD5-B345-6DC1B8F38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797" y="1943087"/>
            <a:ext cx="3435132" cy="337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3888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WHEN NOT TO USE</a:t>
            </a:r>
          </a:p>
        </p:txBody>
      </p:sp>
      <p:sp>
        <p:nvSpPr>
          <p:cNvPr id="5" name="Rectangle 4"/>
          <p:cNvSpPr/>
          <p:nvPr/>
        </p:nvSpPr>
        <p:spPr>
          <a:xfrm>
            <a:off x="392658" y="1300446"/>
            <a:ext cx="7733207" cy="73866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USE WHEN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MONGO CAN’T HANDLE YOUR DATA SIZE</a:t>
            </a:r>
          </a:p>
          <a:p>
            <a:pPr lvl="1"/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YOU NEED TRANSACTIONS</a:t>
            </a:r>
          </a:p>
          <a:p>
            <a:pPr lvl="1"/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YOU NEED COMPLEX AGGREGATIONS</a:t>
            </a:r>
          </a:p>
          <a:p>
            <a:pPr lvl="1"/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YOU HAVE COMPLEX RELATIONS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sz="2400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3931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2772394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CLASSICAL DATA TABLE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4687"/>
          <a:stretch/>
        </p:blipFill>
        <p:spPr>
          <a:xfrm>
            <a:off x="405765" y="1135078"/>
            <a:ext cx="8029975" cy="313478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83987" y="2929335"/>
            <a:ext cx="1047565" cy="257452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183986" y="3258939"/>
            <a:ext cx="1047565" cy="257452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183984" y="3588164"/>
            <a:ext cx="1047565" cy="257452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183984" y="3917389"/>
            <a:ext cx="1047565" cy="257452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88384" y="4865277"/>
            <a:ext cx="843378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1500" dirty="0">
                <a:latin typeface="Agency FB" panose="020B0503020202020204" pitchFamily="34" charset="0"/>
              </a:rPr>
              <a:t>140102 69 4 NULL NULL 1 13.99 13.99 140102 69 5 19 NULL 3 14.99 9.99 140102 69 5 NULL 191 1 14.99 14.99 140102 74 3 23 202 5 0.99 0.89 140103 31 2 NULL NULL 1 2.49 2.49 140103 31 3 NULL NULL 3 14.99 9.99 140103 31 3 21 123 1 49.99 39.99 140103 31 8 NULL 233 1 0.99 0.99</a:t>
            </a:r>
            <a:endParaRPr lang="en-US" sz="1500" dirty="0">
              <a:latin typeface="Agency FB" panose="020B0503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43908" y="5158962"/>
            <a:ext cx="330898" cy="20811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951025" y="5158962"/>
            <a:ext cx="400387" cy="20811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093077" y="5150084"/>
            <a:ext cx="330898" cy="20811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975281" y="5142276"/>
            <a:ext cx="330898" cy="20811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03856" y="5310648"/>
            <a:ext cx="7888473" cy="1606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DISCOUNT PRICES FOR LAST DAY ?</a:t>
            </a:r>
            <a:r>
              <a:rPr lang="en-US" sz="32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</a:t>
            </a:r>
          </a:p>
          <a:p>
            <a:pPr lvl="0">
              <a:lnSpc>
                <a:spcPct val="200000"/>
              </a:lnSpc>
              <a:buClrTx/>
            </a:pPr>
            <a:endParaRPr lang="en-US" sz="20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82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/>
      <p:bldP spid="12" grpId="0" animBg="1"/>
      <p:bldP spid="13" grpId="0" animBg="1"/>
      <p:bldP spid="14" grpId="0" animBg="1"/>
      <p:bldP spid="15" grpId="0" animBg="1"/>
      <p:bldP spid="1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WIDE COLUMN STORES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" b="-1054"/>
          <a:stretch/>
        </p:blipFill>
        <p:spPr>
          <a:xfrm>
            <a:off x="2353795" y="1305312"/>
            <a:ext cx="7229707" cy="5156305"/>
          </a:xfrm>
          <a:prstGeom prst="rect">
            <a:avLst/>
          </a:prstGeom>
        </p:spPr>
      </p:pic>
      <p:sp>
        <p:nvSpPr>
          <p:cNvPr id="2" name="Bent Arrow 1"/>
          <p:cNvSpPr/>
          <p:nvPr/>
        </p:nvSpPr>
        <p:spPr>
          <a:xfrm rot="16200000" flipH="1" flipV="1">
            <a:off x="8890116" y="686612"/>
            <a:ext cx="961101" cy="1598269"/>
          </a:xfrm>
          <a:prstGeom prst="bentArrow">
            <a:avLst/>
          </a:prstGeom>
          <a:solidFill>
            <a:srgbClr val="00B050"/>
          </a:solidFill>
          <a:ln cap="sq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DA16A6-5F95-46D8-B560-0075B79F3F3F}"/>
              </a:ext>
            </a:extLst>
          </p:cNvPr>
          <p:cNvSpPr/>
          <p:nvPr/>
        </p:nvSpPr>
        <p:spPr>
          <a:xfrm>
            <a:off x="5912945" y="6165242"/>
            <a:ext cx="1382247" cy="20811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52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COMPARE DISK ACCESS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EAB7D7-BF1F-4C93-8CB1-F153F53C74D1}"/>
              </a:ext>
            </a:extLst>
          </p:cNvPr>
          <p:cNvGrpSpPr/>
          <p:nvPr/>
        </p:nvGrpSpPr>
        <p:grpSpPr>
          <a:xfrm>
            <a:off x="260624" y="1399954"/>
            <a:ext cx="8433787" cy="1407046"/>
            <a:chOff x="817618" y="3646500"/>
            <a:chExt cx="8433787" cy="1407046"/>
          </a:xfrm>
        </p:grpSpPr>
        <p:sp>
          <p:nvSpPr>
            <p:cNvPr id="8" name="Rectangle 7"/>
            <p:cNvSpPr/>
            <p:nvPr/>
          </p:nvSpPr>
          <p:spPr>
            <a:xfrm>
              <a:off x="817618" y="4499548"/>
              <a:ext cx="8433787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it-IT" sz="1500">
                  <a:latin typeface="Agency FB" panose="020B0503020202020204" pitchFamily="34" charset="0"/>
                </a:rPr>
                <a:t>140102 69 4 NULL NULL 1 13.99 13.99 140102 69 5 19 NULL 3 14.99 9.99 140102 69 5 NULL 191 1 14.99 14.99 140102 74 3 23 202 5 0.99 0.89 140103 31 2 NULL NULL 1 2.49 2.49 140103 31 3 NULL NULL 3 14.99 9.99 140103 31 3 21 123 1 49.99 39.99 140103 31 8 NULL 233 1 0.99 0.99</a:t>
              </a:r>
              <a:endParaRPr lang="en-US" sz="1500" dirty="0">
                <a:latin typeface="Agency FB" panose="020B0503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673142" y="4793233"/>
              <a:ext cx="330898" cy="20811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580259" y="4793233"/>
              <a:ext cx="400387" cy="20811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722311" y="4784355"/>
              <a:ext cx="330898" cy="20811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604515" y="4776547"/>
              <a:ext cx="330898" cy="20811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17618" y="3646500"/>
              <a:ext cx="650049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Arial Black" panose="020B0A04020102020204" pitchFamily="34" charset="0"/>
                </a:rPr>
                <a:t>CLASSICAL TABULAR DATA 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ECDFD22-4EE4-4C4A-95A4-28533D8A840C}"/>
              </a:ext>
            </a:extLst>
          </p:cNvPr>
          <p:cNvGrpSpPr/>
          <p:nvPr/>
        </p:nvGrpSpPr>
        <p:grpSpPr>
          <a:xfrm>
            <a:off x="234554" y="3702776"/>
            <a:ext cx="8371642" cy="1437823"/>
            <a:chOff x="296468" y="1314326"/>
            <a:chExt cx="8371642" cy="1437823"/>
          </a:xfrm>
        </p:grpSpPr>
        <p:sp>
          <p:nvSpPr>
            <p:cNvPr id="4" name="Rectangle 3"/>
            <p:cNvSpPr/>
            <p:nvPr/>
          </p:nvSpPr>
          <p:spPr>
            <a:xfrm>
              <a:off x="296468" y="2198151"/>
              <a:ext cx="8371642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500" dirty="0">
                  <a:latin typeface="Agency FB" panose="020B0503020202020204" pitchFamily="34" charset="0"/>
                </a:rPr>
                <a:t>140102 140102 140102 140102 140103 140103 140103 140103 69 69 69 74 31 31 31 31 4 5 5 3 2 3 3 8 NULL 19 NULL 23 NULL NULL 21 NULL NULL NULL 191 202 NULL NULL 123 233 1 3 1 5 1 3 1 1 13.99 14.99 14.99 0.99 2.49 14.99 49.99 0.99 13.99 9.99 14.99 0.89 2.49 9.99 39.99 0.99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017652" y="2475150"/>
              <a:ext cx="1382247" cy="20811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96468" y="1314326"/>
              <a:ext cx="547072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Arial Black" panose="020B0A04020102020204" pitchFamily="34" charset="0"/>
                </a:rPr>
                <a:t>WIDE COLUMN STORES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99158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COMPRESSION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47665" y="4679351"/>
            <a:ext cx="837164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latin typeface="Agency FB" panose="020B0503020202020204" pitchFamily="34" charset="0"/>
              </a:rPr>
              <a:t>140102 140102 140102 140102 140103 140103 140103 140103 69 69 69 74 31 31 31 31 4 5 5 3 2 3 3 8 NULL 19 NULL 23 NULL NULL 21 NULL NULL NULL 191 202 NULL NULL 123 233 1 3 1 5 1 1 1 1 13.99 14.99 14.99 0.99 2.49 14.99 49.99 0.99 13.99 9.99 14.99 0.89 2.49 9.99 39.99 0.99</a:t>
            </a:r>
          </a:p>
        </p:txBody>
      </p:sp>
      <p:sp>
        <p:nvSpPr>
          <p:cNvPr id="8" name="Rectangle 7"/>
          <p:cNvSpPr/>
          <p:nvPr/>
        </p:nvSpPr>
        <p:spPr>
          <a:xfrm>
            <a:off x="247665" y="2292198"/>
            <a:ext cx="843378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1500">
                <a:latin typeface="Agency FB" panose="020B0503020202020204" pitchFamily="34" charset="0"/>
              </a:rPr>
              <a:t>140102 69 4 NULL NULL 1 13.99 13.99 140102 69 5 19 NULL 3 14.99 9.99 140102 69 5 NULL 191 1 14.99 14.99 140102 74 3 23 202 5 0.99 0.89 140103 31 2 NULL NULL 1 2.49 2.49 140103 31 3 NULL NULL 1 14.99 9.99 140103 31 3 21 123 1 49.99 39.99 140103 31 8 NULL 233 1 0.99 0.99</a:t>
            </a:r>
            <a:endParaRPr lang="en-US" sz="1500" dirty="0">
              <a:latin typeface="Agency FB" panose="020B0503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53429" y="2569198"/>
            <a:ext cx="104045" cy="285605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636546" y="4956350"/>
            <a:ext cx="322304" cy="210547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47665" y="1439150"/>
            <a:ext cx="65004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Arial Black" panose="020B0A04020102020204" pitchFamily="34" charset="0"/>
              </a:rPr>
              <a:t>CLASSICAL TABULAR DATA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47665" y="3795526"/>
            <a:ext cx="54707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Arial Black" panose="020B0A04020102020204" pitchFamily="34" charset="0"/>
              </a:rPr>
              <a:t>WIDE COLUMN STORES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689541" y="2547946"/>
            <a:ext cx="104045" cy="285605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657719" y="2560590"/>
            <a:ext cx="104045" cy="285605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00210" y="2560591"/>
            <a:ext cx="104045" cy="285605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297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KEY FEAUTRES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7B9D12-5A31-4FAA-9553-E766FA055193}"/>
              </a:ext>
            </a:extLst>
          </p:cNvPr>
          <p:cNvSpPr/>
          <p:nvPr/>
        </p:nvSpPr>
        <p:spPr>
          <a:xfrm>
            <a:off x="321428" y="1401077"/>
            <a:ext cx="11516294" cy="4293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FASTER ACCESS TIME WHEN YOU QUERY A FEW NEED DIMENSIONS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READ OPTIMIZED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HIGHLY SCALABLE BY DIMENSION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COMPRESSION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NEW GENERATION OF </a:t>
            </a:r>
            <a:r>
              <a:rPr lang="en-US" sz="28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DW</a:t>
            </a:r>
            <a:endParaRPr lang="en-US" sz="28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961696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WIDE COLUMN STORE RANK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4F9728-95D9-48D2-B79C-BECE34E5D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463" y="1457310"/>
            <a:ext cx="8572563" cy="394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8325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CASE – GOOGLE ANALYTICS</a:t>
            </a:r>
          </a:p>
        </p:txBody>
      </p:sp>
      <p:pic>
        <p:nvPicPr>
          <p:cNvPr id="1026" name="Picture 2" descr="Képtalálat a következőre: „google analytics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800" y="2359025"/>
            <a:ext cx="419100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29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ALGORITHMS DEEP IN THE DATABASE</a:t>
            </a:r>
          </a:p>
        </p:txBody>
      </p:sp>
      <p:pic>
        <p:nvPicPr>
          <p:cNvPr id="5122" name="Picture 2" descr="Képtalálat a következőre: „chernobyl miner”">
            <a:extLst>
              <a:ext uri="{FF2B5EF4-FFF2-40B4-BE49-F238E27FC236}">
                <a16:creationId xmlns:a16="http://schemas.microsoft.com/office/drawing/2014/main" id="{CF174DE8-4E21-4008-B24F-1A2B2F2E2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44" y="1957074"/>
            <a:ext cx="5619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528553-B768-4455-9474-C600091AAEB6}"/>
              </a:ext>
            </a:extLst>
          </p:cNvPr>
          <p:cNvSpPr/>
          <p:nvPr/>
        </p:nvSpPr>
        <p:spPr>
          <a:xfrm>
            <a:off x="6292368" y="4734295"/>
            <a:ext cx="4225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 NEED TO MINE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022471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19580184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MANY BUILT-IN FUNCTIONS</a:t>
            </a:r>
          </a:p>
        </p:txBody>
      </p:sp>
      <p:sp>
        <p:nvSpPr>
          <p:cNvPr id="5" name="Text Placeholder 55">
            <a:extLst>
              <a:ext uri="{FF2B5EF4-FFF2-40B4-BE49-F238E27FC236}">
                <a16:creationId xmlns:a16="http://schemas.microsoft.com/office/drawing/2014/main" id="{17FF3BA1-08D2-47A5-9E93-2233F256E6EE}"/>
              </a:ext>
            </a:extLst>
          </p:cNvPr>
          <p:cNvSpPr txBox="1">
            <a:spLocks/>
          </p:cNvSpPr>
          <p:nvPr/>
        </p:nvSpPr>
        <p:spPr>
          <a:xfrm>
            <a:off x="103221" y="2697751"/>
            <a:ext cx="4120658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ea typeface="Segoe UI Black" panose="020B0A02040204020203" pitchFamily="34" charset="0"/>
                <a:cs typeface="Aharoni" panose="02010803020104030203" pitchFamily="2" charset="-79"/>
              </a:rPr>
              <a:t>Text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89A3B6-0D4D-4CF2-8033-E6DFE29F3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38" y="2922928"/>
            <a:ext cx="422681" cy="3909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8F0F36-CACB-4144-8878-0E8076CB5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10" y="1893465"/>
            <a:ext cx="430529" cy="419764"/>
          </a:xfrm>
          <a:prstGeom prst="rect">
            <a:avLst/>
          </a:prstGeom>
        </p:spPr>
      </p:pic>
      <p:sp>
        <p:nvSpPr>
          <p:cNvPr id="9" name="Text Placeholder 55">
            <a:extLst>
              <a:ext uri="{FF2B5EF4-FFF2-40B4-BE49-F238E27FC236}">
                <a16:creationId xmlns:a16="http://schemas.microsoft.com/office/drawing/2014/main" id="{157C0B22-CF62-43FF-B3F5-0B3B029DD2BE}"/>
              </a:ext>
            </a:extLst>
          </p:cNvPr>
          <p:cNvSpPr txBox="1">
            <a:spLocks/>
          </p:cNvSpPr>
          <p:nvPr/>
        </p:nvSpPr>
        <p:spPr>
          <a:xfrm>
            <a:off x="591207" y="3767587"/>
            <a:ext cx="3902121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ea typeface="Segoe UI Black" panose="020B0A02040204020203" pitchFamily="34" charset="0"/>
                <a:cs typeface="Aharoni" panose="02010803020104030203" pitchFamily="2" charset="-79"/>
              </a:rPr>
              <a:t>Geospatial Search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155A72-1717-4E3F-9DBE-964903CE69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38" y="3963235"/>
            <a:ext cx="448550" cy="448550"/>
          </a:xfrm>
          <a:prstGeom prst="rect">
            <a:avLst/>
          </a:prstGeom>
        </p:spPr>
      </p:pic>
      <p:sp>
        <p:nvSpPr>
          <p:cNvPr id="12" name="Text Placeholder 55">
            <a:extLst>
              <a:ext uri="{FF2B5EF4-FFF2-40B4-BE49-F238E27FC236}">
                <a16:creationId xmlns:a16="http://schemas.microsoft.com/office/drawing/2014/main" id="{C92EA140-0245-48AA-AF9D-012BECC1BB60}"/>
              </a:ext>
            </a:extLst>
          </p:cNvPr>
          <p:cNvSpPr txBox="1">
            <a:spLocks/>
          </p:cNvSpPr>
          <p:nvPr/>
        </p:nvSpPr>
        <p:spPr>
          <a:xfrm>
            <a:off x="749438" y="1703375"/>
            <a:ext cx="2712944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ea typeface="Segoe UI Black" panose="020B0A02040204020203" pitchFamily="34" charset="0"/>
                <a:cs typeface="Aharoni" panose="02010803020104030203" pitchFamily="2" charset="-79"/>
              </a:rPr>
              <a:t>Facet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ea typeface="Segoe UI Black" panose="020B0A02040204020203" pitchFamily="34" charset="0"/>
                <a:cs typeface="Aharoni" panose="02010803020104030203" pitchFamily="2" charset="-79"/>
              </a:rPr>
              <a:t>search</a:t>
            </a:r>
          </a:p>
        </p:txBody>
      </p:sp>
      <p:sp>
        <p:nvSpPr>
          <p:cNvPr id="11" name="Text Placeholder 55">
            <a:extLst>
              <a:ext uri="{FF2B5EF4-FFF2-40B4-BE49-F238E27FC236}">
                <a16:creationId xmlns:a16="http://schemas.microsoft.com/office/drawing/2014/main" id="{E97041CA-6868-48FE-B76A-7FBA185AF722}"/>
              </a:ext>
            </a:extLst>
          </p:cNvPr>
          <p:cNvSpPr txBox="1">
            <a:spLocks/>
          </p:cNvSpPr>
          <p:nvPr/>
        </p:nvSpPr>
        <p:spPr>
          <a:xfrm>
            <a:off x="504810" y="4802079"/>
            <a:ext cx="3902121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Segoe UI Black" panose="020B0A02040204020203" pitchFamily="34" charset="0"/>
                <a:cs typeface="Aharoni" panose="02010803020104030203" pitchFamily="2" charset="-79"/>
              </a:rPr>
              <a:t>+ Build your own</a:t>
            </a:r>
          </a:p>
        </p:txBody>
      </p:sp>
    </p:spTree>
    <p:extLst>
      <p:ext uri="{BB962C8B-B14F-4D97-AF65-F5344CB8AC3E}">
        <p14:creationId xmlns:p14="http://schemas.microsoft.com/office/powerpoint/2010/main" val="161748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2" grpId="0"/>
      <p:bldP spid="1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FACETED SEARCH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1" t="779" r="387" b="13473"/>
          <a:stretch/>
        </p:blipFill>
        <p:spPr>
          <a:xfrm>
            <a:off x="1474601" y="1139325"/>
            <a:ext cx="89457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086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FACETED SEARCH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80" y="1150920"/>
            <a:ext cx="2219325" cy="513588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209301" y="983816"/>
            <a:ext cx="7515199" cy="2623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GUIDED QUERIES</a:t>
            </a:r>
          </a:p>
          <a:p>
            <a:pPr>
              <a:lnSpc>
                <a:spcPct val="150000"/>
              </a:lnSpc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28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E-COMMERCE: </a:t>
            </a: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GUIDE YOUR CUSTOMERS</a:t>
            </a:r>
          </a:p>
          <a:p>
            <a:pPr>
              <a:lnSpc>
                <a:spcPct val="150000"/>
              </a:lnSpc>
            </a:pPr>
            <a:r>
              <a:rPr lang="en-US" sz="2800" spc="-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ANALYTICS: </a:t>
            </a:r>
            <a:r>
              <a:rPr lang="en-US" sz="2800" spc="-2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SLICING AND DICING, SELF SERVICE BI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93703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TEXT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9C1ADE-442D-4444-906F-4D2AD4520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885" y="1228570"/>
            <a:ext cx="9144000" cy="493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734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GEOSPATIAL SEARCH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69" y="1354871"/>
            <a:ext cx="4023360" cy="40892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26905" y="1354871"/>
            <a:ext cx="5713424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COORDINATES TO EACH RECORD</a:t>
            </a:r>
          </a:p>
          <a:p>
            <a:endParaRPr lang="en-US" sz="28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QUERY:</a:t>
            </a:r>
          </a:p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AREA BY DIFFERENT SHAPES</a:t>
            </a:r>
          </a:p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PROXIMITY</a:t>
            </a:r>
          </a:p>
        </p:txBody>
      </p:sp>
    </p:spTree>
    <p:extLst>
      <p:ext uri="{BB962C8B-B14F-4D97-AF65-F5344CB8AC3E}">
        <p14:creationId xmlns:p14="http://schemas.microsoft.com/office/powerpoint/2010/main" val="6903081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SEARCH ENGINES RANK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4B4E6-60AA-4844-AE46-951437512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20" y="1628762"/>
            <a:ext cx="8115359" cy="360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744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Képtalálat a következőre: „solr”">
            <a:extLst>
              <a:ext uri="{FF2B5EF4-FFF2-40B4-BE49-F238E27FC236}">
                <a16:creationId xmlns:a16="http://schemas.microsoft.com/office/drawing/2014/main" id="{06895168-8FF6-4495-8881-BC7889116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275" y="1958403"/>
            <a:ext cx="5289550" cy="266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29C69D-D857-472C-BC8B-E54FD26C1D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PRACTICE</a:t>
            </a:r>
          </a:p>
        </p:txBody>
      </p:sp>
    </p:spTree>
    <p:extLst>
      <p:ext uri="{BB962C8B-B14F-4D97-AF65-F5344CB8AC3E}">
        <p14:creationId xmlns:p14="http://schemas.microsoft.com/office/powerpoint/2010/main" val="12877531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WHEN TO USE SEARCH ENGINES</a:t>
            </a:r>
          </a:p>
        </p:txBody>
      </p:sp>
      <p:sp>
        <p:nvSpPr>
          <p:cNvPr id="2" name="Rectangle 1"/>
          <p:cNvSpPr/>
          <p:nvPr/>
        </p:nvSpPr>
        <p:spPr>
          <a:xfrm>
            <a:off x="437006" y="1182163"/>
            <a:ext cx="10192314" cy="5142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WHEN YOU NEED COMPLEX DOCUMENT QUERIES 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E-COMMERCE (EBAY, EXPEDIA)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ANALYTICS (NETFLIX)</a:t>
            </a:r>
          </a:p>
          <a:p>
            <a:pPr lvl="1"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TEXT SEARCH (WIKIPEDIA)</a:t>
            </a: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lvl="0">
              <a:lnSpc>
                <a:spcPct val="200000"/>
              </a:lnSpc>
              <a:buClrTx/>
            </a:pPr>
            <a:endParaRPr lang="en-US" sz="2800" spc="-200" dirty="0">
              <a:solidFill>
                <a:schemeClr val="tx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630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USECASE - ECOMMERCE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395639-4A3F-44A9-B0D7-E769E2490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576" y="1345829"/>
            <a:ext cx="5824323" cy="392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0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MADE FOR CLOUD</a:t>
            </a:r>
          </a:p>
        </p:txBody>
      </p:sp>
      <p:pic>
        <p:nvPicPr>
          <p:cNvPr id="3" name="Picture 2" descr="Képtalálat a következőre: „cloud”">
            <a:extLst>
              <a:ext uri="{FF2B5EF4-FFF2-40B4-BE49-F238E27FC236}">
                <a16:creationId xmlns:a16="http://schemas.microsoft.com/office/drawing/2014/main" id="{41D82F51-3E8F-4B09-909C-494B38A28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398" y="2031357"/>
            <a:ext cx="5242400" cy="347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Képtalálat a következőre: „heart”">
            <a:extLst>
              <a:ext uri="{FF2B5EF4-FFF2-40B4-BE49-F238E27FC236}">
                <a16:creationId xmlns:a16="http://schemas.microsoft.com/office/drawing/2014/main" id="{A7A8AC95-5864-404D-B703-5ED9D1521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318" y="2896374"/>
            <a:ext cx="2049878" cy="223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9159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515525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</p:txBody>
      </p:sp>
    </p:spTree>
    <p:extLst>
      <p:ext uri="{BB962C8B-B14F-4D97-AF65-F5344CB8AC3E}">
        <p14:creationId xmlns:p14="http://schemas.microsoft.com/office/powerpoint/2010/main" val="37829447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90E55-ABC3-4190-A852-E7244CEC93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GRAPH DATA STRUCTURES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7D0484-077B-4A09-A345-882A654CC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579" y="1062736"/>
            <a:ext cx="6244610" cy="473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5715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90E55-ABC3-4190-A852-E7244CEC93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NETWORK SCIENCE</a:t>
            </a:r>
          </a:p>
        </p:txBody>
      </p:sp>
      <p:pic>
        <p:nvPicPr>
          <p:cNvPr id="6146" name="Picture 2" descr="Képtalálat a következőre: „kevin bacon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251" y="1608138"/>
            <a:ext cx="3043957" cy="414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648325" y="2105711"/>
            <a:ext cx="4572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HOW KEVIN BACON CHANGED </a:t>
            </a:r>
            <a:r>
              <a:rPr lang="en-US" sz="44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SCIENCE ?</a:t>
            </a:r>
          </a:p>
        </p:txBody>
      </p:sp>
    </p:spTree>
    <p:extLst>
      <p:ext uri="{BB962C8B-B14F-4D97-AF65-F5344CB8AC3E}">
        <p14:creationId xmlns:p14="http://schemas.microsoft.com/office/powerpoint/2010/main" val="34172070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BOOKS</a:t>
            </a:r>
          </a:p>
        </p:txBody>
      </p:sp>
      <p:pic>
        <p:nvPicPr>
          <p:cNvPr id="1028" name="Picture 4" descr="Képtalálat a következőre: „linked barabasi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510" y="1199113"/>
            <a:ext cx="3182711" cy="4923926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s://scontent-frt3-1.xx.fbcdn.net/v/t1.0-9/13882235_10157182229580612_7574451711656698276_n.jpg?oh=d94a7729046f5112be024605fb958f89&amp;oe=586B78E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9850" y="1199113"/>
            <a:ext cx="5126864" cy="492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55319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SCIENCE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7604"/>
          <a:stretch/>
        </p:blipFill>
        <p:spPr>
          <a:xfrm>
            <a:off x="1649912" y="2485006"/>
            <a:ext cx="7979315" cy="38144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47435" y="1243402"/>
            <a:ext cx="18984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TYPE </a:t>
            </a:r>
          </a:p>
          <a:p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ANALYTICS 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5952" y="874070"/>
            <a:ext cx="344357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dirty="0">
                <a:solidFill>
                  <a:srgbClr val="00B050"/>
                </a:solidFill>
                <a:latin typeface="Arial Black" panose="020B0A04020102020204" pitchFamily="34" charset="0"/>
              </a:rPr>
              <a:t>NEW </a:t>
            </a:r>
            <a:endParaRPr lang="en-US" sz="8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38497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FEATURE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BA3901-1225-430A-A855-69642CAE29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5" t="9988" r="9019" b="7623"/>
          <a:stretch/>
        </p:blipFill>
        <p:spPr>
          <a:xfrm>
            <a:off x="2400317" y="1155234"/>
            <a:ext cx="6790100" cy="496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739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ROBUSTNESS TESTING</a:t>
            </a:r>
          </a:p>
        </p:txBody>
      </p:sp>
      <p:pic>
        <p:nvPicPr>
          <p:cNvPr id="8194" name="Picture 2" descr="Képtalálat a következőre: „netflix simian army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499" y="1934726"/>
            <a:ext cx="285498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Képtalálat a következőre: „Northeast blackout of 2003”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502" y="1799352"/>
            <a:ext cx="5724057" cy="381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08197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SEGMENTATION / FRAUD DETECTION</a:t>
            </a:r>
          </a:p>
        </p:txBody>
      </p:sp>
      <p:pic>
        <p:nvPicPr>
          <p:cNvPr id="10242" name="Picture 2" descr="Képtalálat a következőre: „network science clusters”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79" b="12439"/>
          <a:stretch/>
        </p:blipFill>
        <p:spPr bwMode="auto">
          <a:xfrm>
            <a:off x="2421844" y="1057922"/>
            <a:ext cx="7348311" cy="5318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0677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RECOMMENDATION ENGINE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19A3FF-D0C1-4D1A-9B5A-C5F02CDB3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62300"/>
            <a:ext cx="12192000" cy="19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53462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GRAPH DBMS RANK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AAAF0E-EB5E-4F80-8386-FE263A5B4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758" y="1652574"/>
            <a:ext cx="7972483" cy="355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5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VARIETY</a:t>
            </a:r>
          </a:p>
        </p:txBody>
      </p:sp>
      <p:sp>
        <p:nvSpPr>
          <p:cNvPr id="2" name="Rectangle 1"/>
          <p:cNvSpPr/>
          <p:nvPr/>
        </p:nvSpPr>
        <p:spPr>
          <a:xfrm>
            <a:off x="557014" y="2031388"/>
            <a:ext cx="3057247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6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100</a:t>
            </a:r>
            <a:r>
              <a:rPr lang="en-US" sz="7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 </a:t>
            </a:r>
          </a:p>
          <a:p>
            <a:pPr algn="ctr"/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OF NOSQL </a:t>
            </a:r>
          </a:p>
          <a:p>
            <a:pPr algn="ctr"/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SOLUTIONS</a:t>
            </a:r>
          </a:p>
          <a:p>
            <a:pPr algn="ctr"/>
            <a:endParaRPr lang="en-US" sz="32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sz="3200" b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sz="32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sz="32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DD9460-C056-487A-95D9-7D185CC96AF2}"/>
              </a:ext>
            </a:extLst>
          </p:cNvPr>
          <p:cNvSpPr/>
          <p:nvPr/>
        </p:nvSpPr>
        <p:spPr>
          <a:xfrm>
            <a:off x="6655140" y="2099457"/>
            <a:ext cx="4019049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CLOUD BASED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 WITH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AGGREGATION FUNCTIONS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USING SQL</a:t>
            </a: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SCHEMA FREE JSON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</a:t>
            </a: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DATABASE WITH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GQL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NETWORK VISUALIZATION 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2AB53B-C131-416E-AA5B-5315630E4481}"/>
              </a:ext>
            </a:extLst>
          </p:cNvPr>
          <p:cNvSpPr/>
          <p:nvPr/>
        </p:nvSpPr>
        <p:spPr>
          <a:xfrm>
            <a:off x="6178594" y="2203957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7669956-385E-4ECC-90E0-1B5C0398EC45}"/>
              </a:ext>
            </a:extLst>
          </p:cNvPr>
          <p:cNvSpPr/>
          <p:nvPr/>
        </p:nvSpPr>
        <p:spPr>
          <a:xfrm>
            <a:off x="6178594" y="3776931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AEE90B-317E-4FB4-9275-D8A0F999EA88}"/>
              </a:ext>
            </a:extLst>
          </p:cNvPr>
          <p:cNvSpPr/>
          <p:nvPr/>
        </p:nvSpPr>
        <p:spPr>
          <a:xfrm>
            <a:off x="6178594" y="4736737"/>
            <a:ext cx="329556" cy="31563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98649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29C69D-D857-472C-BC8B-E54FD26C1D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PRACTICE</a:t>
            </a:r>
          </a:p>
        </p:txBody>
      </p:sp>
      <p:pic>
        <p:nvPicPr>
          <p:cNvPr id="4" name="Picture 2" descr="Képtalálat a következőre: „neo4j”">
            <a:extLst>
              <a:ext uri="{FF2B5EF4-FFF2-40B4-BE49-F238E27FC236}">
                <a16:creationId xmlns:a16="http://schemas.microsoft.com/office/drawing/2014/main" id="{60A6C5A0-4628-4D66-B35D-C34EA9FD5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6983" y="2059625"/>
            <a:ext cx="5791503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1821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PANAMA PAPERS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10" y="1112417"/>
            <a:ext cx="5213825" cy="21055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10" y="3397729"/>
            <a:ext cx="7456389" cy="290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6476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PANAMA PAPERS – CLASSICAL FLOW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7412349" y="3333261"/>
            <a:ext cx="2736852" cy="2657475"/>
          </a:xfrm>
          <a:prstGeom prst="flowChartMagneticDisk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RDBMS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3182283" y="1460033"/>
            <a:ext cx="1589084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OCR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33068" y="1381556"/>
            <a:ext cx="1582733" cy="819150"/>
          </a:xfrm>
          <a:prstGeom prst="rect">
            <a:avLst/>
          </a:prstGeom>
          <a:solidFill>
            <a:srgbClr val="8037B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STRUCTURED DATA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602102" y="1441310"/>
            <a:ext cx="1317624" cy="819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SCAN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32686" y="1450671"/>
            <a:ext cx="1317624" cy="819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DIGITAL TEXT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6501926" y="1390918"/>
            <a:ext cx="1279527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gency FB" panose="020B0503020202020204" pitchFamily="34" charset="0"/>
              </a:rPr>
              <a:t>ETL</a:t>
            </a:r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Right Arrow 22"/>
          <p:cNvSpPr/>
          <p:nvPr/>
        </p:nvSpPr>
        <p:spPr>
          <a:xfrm rot="5400000">
            <a:off x="8560207" y="2292208"/>
            <a:ext cx="441134" cy="78163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Right Arrow 23"/>
          <p:cNvSpPr/>
          <p:nvPr/>
        </p:nvSpPr>
        <p:spPr>
          <a:xfrm rot="10800000" flipV="1">
            <a:off x="5429571" y="4090795"/>
            <a:ext cx="1709730" cy="767970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DATA MINING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605522" y="4090795"/>
            <a:ext cx="1592266" cy="819150"/>
          </a:xfrm>
          <a:prstGeom prst="rect">
            <a:avLst/>
          </a:prstGeom>
          <a:solidFill>
            <a:srgbClr val="8037B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SOME STRUCTURED DATA</a:t>
            </a:r>
          </a:p>
        </p:txBody>
      </p:sp>
      <p:sp>
        <p:nvSpPr>
          <p:cNvPr id="29" name="Right Arrow 28"/>
          <p:cNvSpPr/>
          <p:nvPr/>
        </p:nvSpPr>
        <p:spPr>
          <a:xfrm flipH="1">
            <a:off x="1630676" y="4079222"/>
            <a:ext cx="1589084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ANALYTICS</a:t>
            </a:r>
          </a:p>
        </p:txBody>
      </p:sp>
      <p:sp>
        <p:nvSpPr>
          <p:cNvPr id="3" name="Rectangle 2"/>
          <p:cNvSpPr/>
          <p:nvPr/>
        </p:nvSpPr>
        <p:spPr>
          <a:xfrm>
            <a:off x="7307574" y="3086706"/>
            <a:ext cx="2946402" cy="3150583"/>
          </a:xfrm>
          <a:prstGeom prst="rect">
            <a:avLst/>
          </a:prstGeom>
          <a:noFill/>
          <a:ln w="34925">
            <a:solidFill>
              <a:schemeClr val="tx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8326072" y="3396242"/>
            <a:ext cx="868593" cy="673644"/>
            <a:chOff x="1417550" y="0"/>
            <a:chExt cx="625317" cy="393351"/>
          </a:xfrm>
        </p:grpSpPr>
        <p:sp>
          <p:nvSpPr>
            <p:cNvPr id="27" name="Rounded Rectangle 26"/>
            <p:cNvSpPr/>
            <p:nvPr/>
          </p:nvSpPr>
          <p:spPr>
            <a:xfrm>
              <a:off x="1417550" y="0"/>
              <a:ext cx="625317" cy="393351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Rounded Rectangle 4"/>
            <p:cNvSpPr/>
            <p:nvPr/>
          </p:nvSpPr>
          <p:spPr>
            <a:xfrm>
              <a:off x="1429071" y="11521"/>
              <a:ext cx="602275" cy="3703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dirty="0">
                  <a:solidFill>
                    <a:schemeClr val="tx1"/>
                  </a:solidFill>
                  <a:latin typeface="Agency FB" panose="020B0503020202020204" pitchFamily="34" charset="0"/>
                </a:rPr>
                <a:t>SQL API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37824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WITH SEARCH ENGINE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186523" y="2914512"/>
            <a:ext cx="2736852" cy="2657475"/>
          </a:xfrm>
          <a:prstGeom prst="flowChartMagneticDisk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SOLR</a:t>
            </a:r>
            <a:r>
              <a:rPr lang="en-US" dirty="0"/>
              <a:t> +</a:t>
            </a:r>
            <a:r>
              <a:rPr lang="en-US" dirty="0" err="1"/>
              <a:t>TIKA</a:t>
            </a:r>
            <a:endParaRPr lang="en-US" dirty="0"/>
          </a:p>
        </p:txBody>
      </p:sp>
      <p:graphicFrame>
        <p:nvGraphicFramePr>
          <p:cNvPr id="3" name="Diagram 2"/>
          <p:cNvGraphicFramePr/>
          <p:nvPr/>
        </p:nvGraphicFramePr>
        <p:xfrm>
          <a:off x="6474864" y="3131261"/>
          <a:ext cx="2199609" cy="4685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8" name="Text Placeholder 55"/>
          <p:cNvSpPr txBox="1">
            <a:spLocks/>
          </p:cNvSpPr>
          <p:nvPr/>
        </p:nvSpPr>
        <p:spPr>
          <a:xfrm>
            <a:off x="5892303" y="1510239"/>
            <a:ext cx="4024896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Rich Document Parsing or NLP</a:t>
            </a:r>
          </a:p>
          <a:p>
            <a:pPr algn="ctr"/>
            <a:endParaRPr lang="en-US" sz="2000" dirty="0">
              <a:solidFill>
                <a:schemeClr val="tx1">
                  <a:lumMod val="50000"/>
                </a:schemeClr>
              </a:solidFill>
              <a:latin typeface="Segoe UI Light" panose="020B05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9765" y="1532729"/>
            <a:ext cx="513079" cy="366485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3783010" y="6477083"/>
            <a:ext cx="86803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hu-HU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sp>
        <p:nvSpPr>
          <p:cNvPr id="33" name="Text Placeholder 55"/>
          <p:cNvSpPr txBox="1">
            <a:spLocks/>
          </p:cNvSpPr>
          <p:nvPr/>
        </p:nvSpPr>
        <p:spPr>
          <a:xfrm>
            <a:off x="6096000" y="1768484"/>
            <a:ext cx="3182830" cy="8398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36576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2600" kern="1200" baseline="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Text Analysis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020" y="2002372"/>
            <a:ext cx="422681" cy="390979"/>
          </a:xfrm>
          <a:prstGeom prst="rect">
            <a:avLst/>
          </a:prstGeom>
        </p:spPr>
      </p:pic>
      <p:graphicFrame>
        <p:nvGraphicFramePr>
          <p:cNvPr id="41" name="Diagram 40"/>
          <p:cNvGraphicFramePr/>
          <p:nvPr/>
        </p:nvGraphicFramePr>
        <p:xfrm>
          <a:off x="6348523" y="4665104"/>
          <a:ext cx="2441359" cy="659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42" name="Right Arrow 41"/>
          <p:cNvSpPr/>
          <p:nvPr/>
        </p:nvSpPr>
        <p:spPr>
          <a:xfrm>
            <a:off x="3984920" y="2519031"/>
            <a:ext cx="1589084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158030" y="2446715"/>
            <a:ext cx="1317624" cy="819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SCAN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096000" y="2667957"/>
            <a:ext cx="2946402" cy="3150583"/>
          </a:xfrm>
          <a:prstGeom prst="rect">
            <a:avLst/>
          </a:prstGeom>
          <a:noFill/>
          <a:ln w="34925">
            <a:solidFill>
              <a:schemeClr val="tx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Right Arrow 28">
            <a:extLst>
              <a:ext uri="{FF2B5EF4-FFF2-40B4-BE49-F238E27FC236}">
                <a16:creationId xmlns:a16="http://schemas.microsoft.com/office/drawing/2014/main" id="{D0D3CEB6-4BEA-439D-B42D-DE13797CEA60}"/>
              </a:ext>
            </a:extLst>
          </p:cNvPr>
          <p:cNvSpPr/>
          <p:nvPr/>
        </p:nvSpPr>
        <p:spPr>
          <a:xfrm flipH="1">
            <a:off x="3984920" y="4661935"/>
            <a:ext cx="1589084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ANALYTICS</a:t>
            </a:r>
          </a:p>
        </p:txBody>
      </p:sp>
    </p:spTree>
    <p:extLst>
      <p:ext uri="{BB962C8B-B14F-4D97-AF65-F5344CB8AC3E}">
        <p14:creationId xmlns:p14="http://schemas.microsoft.com/office/powerpoint/2010/main" val="311631326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ADVANCED ANALYTICS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564316" y="2510691"/>
            <a:ext cx="2736852" cy="2657475"/>
          </a:xfrm>
          <a:prstGeom prst="flowChartMagneticDisk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SOLR</a:t>
            </a:r>
            <a:r>
              <a:rPr lang="en-US" dirty="0"/>
              <a:t> +</a:t>
            </a:r>
            <a:r>
              <a:rPr lang="en-US" dirty="0" err="1"/>
              <a:t>TIKA</a:t>
            </a:r>
            <a:endParaRPr lang="en-US" dirty="0"/>
          </a:p>
        </p:txBody>
      </p:sp>
      <p:graphicFrame>
        <p:nvGraphicFramePr>
          <p:cNvPr id="3" name="Diagram 2"/>
          <p:cNvGraphicFramePr/>
          <p:nvPr/>
        </p:nvGraphicFramePr>
        <p:xfrm>
          <a:off x="6852657" y="2727440"/>
          <a:ext cx="2199609" cy="4685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1" name="Rectangle 30"/>
          <p:cNvSpPr/>
          <p:nvPr/>
        </p:nvSpPr>
        <p:spPr>
          <a:xfrm>
            <a:off x="3783010" y="6477083"/>
            <a:ext cx="86803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hu-HU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graphicFrame>
        <p:nvGraphicFramePr>
          <p:cNvPr id="41" name="Diagram 40"/>
          <p:cNvGraphicFramePr/>
          <p:nvPr/>
        </p:nvGraphicFramePr>
        <p:xfrm>
          <a:off x="6726316" y="4261283"/>
          <a:ext cx="2441359" cy="659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6" name="Rectangle 45"/>
          <p:cNvSpPr/>
          <p:nvPr/>
        </p:nvSpPr>
        <p:spPr>
          <a:xfrm>
            <a:off x="6473793" y="2264136"/>
            <a:ext cx="2946402" cy="3150583"/>
          </a:xfrm>
          <a:prstGeom prst="rect">
            <a:avLst/>
          </a:prstGeom>
          <a:noFill/>
          <a:ln w="34925">
            <a:solidFill>
              <a:schemeClr val="tx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5" name="Right Arrow 42">
            <a:extLst>
              <a:ext uri="{FF2B5EF4-FFF2-40B4-BE49-F238E27FC236}">
                <a16:creationId xmlns:a16="http://schemas.microsoft.com/office/drawing/2014/main" id="{6B34D5CD-2FEF-4481-B450-7ED9D7E449B7}"/>
              </a:ext>
            </a:extLst>
          </p:cNvPr>
          <p:cNvSpPr/>
          <p:nvPr/>
        </p:nvSpPr>
        <p:spPr>
          <a:xfrm flipH="1">
            <a:off x="5607656" y="2503037"/>
            <a:ext cx="626703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A6EE2B9D-E2F0-4AD4-93EF-C3A649BD3692}"/>
              </a:ext>
            </a:extLst>
          </p:cNvPr>
          <p:cNvSpPr/>
          <p:nvPr/>
        </p:nvSpPr>
        <p:spPr>
          <a:xfrm>
            <a:off x="4207200" y="2297058"/>
            <a:ext cx="1226682" cy="1158792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NEO4J</a:t>
            </a:r>
            <a:endParaRPr lang="en-US" dirty="0"/>
          </a:p>
        </p:txBody>
      </p:sp>
      <p:sp>
        <p:nvSpPr>
          <p:cNvPr id="18" name="Right Arrow 42">
            <a:extLst>
              <a:ext uri="{FF2B5EF4-FFF2-40B4-BE49-F238E27FC236}">
                <a16:creationId xmlns:a16="http://schemas.microsoft.com/office/drawing/2014/main" id="{E138AD12-6AE5-4791-B05A-CAC2E96AE022}"/>
              </a:ext>
            </a:extLst>
          </p:cNvPr>
          <p:cNvSpPr/>
          <p:nvPr/>
        </p:nvSpPr>
        <p:spPr>
          <a:xfrm flipH="1">
            <a:off x="3347309" y="2468174"/>
            <a:ext cx="626703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19" name="Picture 2" descr="https://media.licdn.com/mpr/mpr/AAIAAgDGAAAAAQAAAAAAAAvbAAAAJDI1ODNhZDAyLTQ0MzgtNDNmNy05ZTZhLTk0NTVlN2I3NzIyNA.png">
            <a:extLst>
              <a:ext uri="{FF2B5EF4-FFF2-40B4-BE49-F238E27FC236}">
                <a16:creationId xmlns:a16="http://schemas.microsoft.com/office/drawing/2014/main" id="{8C4009C2-A8B1-40D5-A4A2-B8D64410E3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07"/>
          <a:stretch/>
        </p:blipFill>
        <p:spPr bwMode="auto">
          <a:xfrm>
            <a:off x="1682124" y="2036454"/>
            <a:ext cx="1569990" cy="154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Arrow 42">
            <a:extLst>
              <a:ext uri="{FF2B5EF4-FFF2-40B4-BE49-F238E27FC236}">
                <a16:creationId xmlns:a16="http://schemas.microsoft.com/office/drawing/2014/main" id="{B58814D0-E3D6-4BAF-9085-5262FE0F013A}"/>
              </a:ext>
            </a:extLst>
          </p:cNvPr>
          <p:cNvSpPr/>
          <p:nvPr/>
        </p:nvSpPr>
        <p:spPr>
          <a:xfrm flipH="1">
            <a:off x="5602708" y="4375191"/>
            <a:ext cx="626703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21" name="Picture 2" descr="Képtalálat a következőre: „h2o machine learning”">
            <a:extLst>
              <a:ext uri="{FF2B5EF4-FFF2-40B4-BE49-F238E27FC236}">
                <a16:creationId xmlns:a16="http://schemas.microsoft.com/office/drawing/2014/main" id="{64625CF9-AABE-420F-9D0B-099F5EFDA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609" y="4316605"/>
            <a:ext cx="996950" cy="99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ight Arrow 42">
            <a:extLst>
              <a:ext uri="{FF2B5EF4-FFF2-40B4-BE49-F238E27FC236}">
                <a16:creationId xmlns:a16="http://schemas.microsoft.com/office/drawing/2014/main" id="{381C651C-C576-4683-BFF9-D50AD946F013}"/>
              </a:ext>
            </a:extLst>
          </p:cNvPr>
          <p:cNvSpPr/>
          <p:nvPr/>
        </p:nvSpPr>
        <p:spPr>
          <a:xfrm rot="16200000" flipH="1">
            <a:off x="4531734" y="3484440"/>
            <a:ext cx="626703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Right Arrow 42">
            <a:extLst>
              <a:ext uri="{FF2B5EF4-FFF2-40B4-BE49-F238E27FC236}">
                <a16:creationId xmlns:a16="http://schemas.microsoft.com/office/drawing/2014/main" id="{1745E430-B932-4968-9487-58D1F4DA159D}"/>
              </a:ext>
            </a:extLst>
          </p:cNvPr>
          <p:cNvSpPr/>
          <p:nvPr/>
        </p:nvSpPr>
        <p:spPr>
          <a:xfrm flipH="1">
            <a:off x="3433920" y="4365628"/>
            <a:ext cx="626703" cy="809789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62D8E9-EA1B-4419-815C-4A9E9605E6BA}"/>
              </a:ext>
            </a:extLst>
          </p:cNvPr>
          <p:cNvSpPr/>
          <p:nvPr/>
        </p:nvSpPr>
        <p:spPr>
          <a:xfrm>
            <a:off x="1919533" y="4233469"/>
            <a:ext cx="1095172" cy="984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ML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22261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PANAMA PAPERS SCHEMA</a:t>
            </a:r>
          </a:p>
        </p:txBody>
      </p:sp>
      <p:pic>
        <p:nvPicPr>
          <p:cNvPr id="1026" name="Picture 2" descr="data 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01" y="1107337"/>
            <a:ext cx="7838954" cy="495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8637667" y="1107337"/>
            <a:ext cx="301281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00B050"/>
                </a:solidFill>
                <a:latin typeface="Agency FB" panose="020B0503020202020204" pitchFamily="34" charset="0"/>
              </a:rPr>
              <a:t>Entity</a:t>
            </a:r>
            <a:r>
              <a:rPr lang="en-US" dirty="0">
                <a:solidFill>
                  <a:srgbClr val="00B050"/>
                </a:solidFill>
                <a:latin typeface="Agency FB" panose="020B0503020202020204" pitchFamily="34" charset="0"/>
              </a:rPr>
              <a:t> </a:t>
            </a:r>
            <a:r>
              <a:rPr lang="en-US" dirty="0">
                <a:latin typeface="Agency FB" panose="020B0503020202020204" pitchFamily="34" charset="0"/>
              </a:rPr>
              <a:t>- The offshore legal entity. This could be a company, trust, foundation …</a:t>
            </a:r>
          </a:p>
          <a:p>
            <a:pPr algn="just"/>
            <a:endParaRPr lang="en-US" dirty="0">
              <a:latin typeface="Agency FB" panose="020B0503020202020204" pitchFamily="34" charset="0"/>
            </a:endParaRPr>
          </a:p>
          <a:p>
            <a:pPr algn="just"/>
            <a:r>
              <a:rPr lang="en-US" b="1" dirty="0">
                <a:solidFill>
                  <a:srgbClr val="00B050"/>
                </a:solidFill>
                <a:latin typeface="Agency FB" panose="020B0503020202020204" pitchFamily="34" charset="0"/>
              </a:rPr>
              <a:t>Officer</a:t>
            </a:r>
            <a:r>
              <a:rPr lang="en-US" dirty="0">
                <a:solidFill>
                  <a:srgbClr val="00B050"/>
                </a:solidFill>
                <a:latin typeface="Agency FB" panose="020B0503020202020204" pitchFamily="34" charset="0"/>
              </a:rPr>
              <a:t> </a:t>
            </a:r>
            <a:r>
              <a:rPr lang="en-US" dirty="0">
                <a:latin typeface="Agency FB" panose="020B0503020202020204" pitchFamily="34" charset="0"/>
              </a:rPr>
              <a:t>- A person or company who plays a role in an offshore entity, such as beneficiary, director, or shareholder. </a:t>
            </a:r>
          </a:p>
          <a:p>
            <a:pPr algn="just"/>
            <a:endParaRPr lang="en-US" dirty="0">
              <a:latin typeface="Agency FB" panose="020B0503020202020204" pitchFamily="34" charset="0"/>
            </a:endParaRPr>
          </a:p>
          <a:p>
            <a:pPr algn="just"/>
            <a:r>
              <a:rPr lang="en-US" b="1" dirty="0">
                <a:solidFill>
                  <a:srgbClr val="00B050"/>
                </a:solidFill>
                <a:latin typeface="Agency FB" panose="020B0503020202020204" pitchFamily="34" charset="0"/>
              </a:rPr>
              <a:t>Intermediary</a:t>
            </a:r>
            <a:r>
              <a:rPr lang="en-US" dirty="0">
                <a:solidFill>
                  <a:srgbClr val="00B050"/>
                </a:solidFill>
                <a:latin typeface="Agency FB" panose="020B0503020202020204" pitchFamily="34" charset="0"/>
              </a:rPr>
              <a:t> </a:t>
            </a:r>
            <a:r>
              <a:rPr lang="en-US" dirty="0">
                <a:latin typeface="Agency FB" panose="020B0503020202020204" pitchFamily="34" charset="0"/>
              </a:rPr>
              <a:t>- A go-between for someone seeking an offshore corporation and an offshore service provider — usually a law-firm or a middleman that asks an offshore service provider to create an offshore firm.</a:t>
            </a:r>
          </a:p>
          <a:p>
            <a:pPr algn="just"/>
            <a:endParaRPr lang="en-US" dirty="0">
              <a:latin typeface="Agency FB" panose="020B0503020202020204" pitchFamily="34" charset="0"/>
            </a:endParaRPr>
          </a:p>
          <a:p>
            <a:pPr algn="just"/>
            <a:r>
              <a:rPr lang="en-US" b="1" dirty="0">
                <a:solidFill>
                  <a:srgbClr val="00B050"/>
                </a:solidFill>
                <a:latin typeface="Agency FB" panose="020B0503020202020204" pitchFamily="34" charset="0"/>
              </a:rPr>
              <a:t>Address</a:t>
            </a:r>
            <a:r>
              <a:rPr lang="en-US" dirty="0">
                <a:solidFill>
                  <a:srgbClr val="00B050"/>
                </a:solidFill>
                <a:latin typeface="Agency FB" panose="020B0503020202020204" pitchFamily="34" charset="0"/>
              </a:rPr>
              <a:t> </a:t>
            </a:r>
            <a:r>
              <a:rPr lang="en-US" dirty="0">
                <a:latin typeface="Agency FB" panose="020B0503020202020204" pitchFamily="34" charset="0"/>
              </a:rPr>
              <a:t>- The registered address</a:t>
            </a:r>
          </a:p>
        </p:txBody>
      </p:sp>
    </p:spTree>
    <p:extLst>
      <p:ext uri="{BB962C8B-B14F-4D97-AF65-F5344CB8AC3E}">
        <p14:creationId xmlns:p14="http://schemas.microsoft.com/office/powerpoint/2010/main" val="1595358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NOSQL CLASSIFICATION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3730" y="932688"/>
            <a:ext cx="4572000" cy="60170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KEY-VALUE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SERIES DBMS 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 STORES</a:t>
            </a:r>
          </a:p>
          <a:p>
            <a:pPr lvl="0">
              <a:lnSpc>
                <a:spcPct val="200000"/>
              </a:lnSpc>
              <a:buClrTx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SEARCH ENGINES</a:t>
            </a:r>
          </a:p>
          <a:p>
            <a:pPr>
              <a:lnSpc>
                <a:spcPct val="200000"/>
              </a:lnSpc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 DBMS</a:t>
            </a:r>
          </a:p>
          <a:p>
            <a:pPr lvl="0">
              <a:lnSpc>
                <a:spcPct val="200000"/>
              </a:lnSpc>
              <a:buClrTx/>
            </a:pPr>
            <a:endParaRPr lang="en-US" sz="2800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68381930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28524</TotalTime>
  <Words>1833</Words>
  <Application>Microsoft Macintosh PowerPoint</Application>
  <PresentationFormat>Widescreen</PresentationFormat>
  <Paragraphs>616</Paragraphs>
  <Slides>85</Slides>
  <Notes>81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85</vt:i4>
      </vt:variant>
    </vt:vector>
  </HeadingPairs>
  <TitlesOfParts>
    <vt:vector size="97" baseType="lpstr">
      <vt:lpstr>Agency FB</vt:lpstr>
      <vt:lpstr>Aharoni</vt:lpstr>
      <vt:lpstr>Arial</vt:lpstr>
      <vt:lpstr>Arial Black</vt:lpstr>
      <vt:lpstr>Calibri</vt:lpstr>
      <vt:lpstr>Courier New</vt:lpstr>
      <vt:lpstr>Lucida Grande</vt:lpstr>
      <vt:lpstr>Segoe UI Light</vt:lpstr>
      <vt:lpstr>Trebuchet MS</vt:lpstr>
      <vt:lpstr>Wingdings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1753</cp:revision>
  <cp:lastPrinted>2014-07-09T13:30:36Z</cp:lastPrinted>
  <dcterms:created xsi:type="dcterms:W3CDTF">2014-07-08T13:27:24Z</dcterms:created>
  <dcterms:modified xsi:type="dcterms:W3CDTF">2021-10-24T13:12:01Z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